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ags/tag8.xml" ContentType="application/vnd.openxmlformats-officedocument.presentationml.tags+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6"/>
    <p:sldMasterId id="2147483742" r:id="rId7"/>
    <p:sldMasterId id="2147483792" r:id="rId8"/>
  </p:sldMasterIdLst>
  <p:notesMasterIdLst>
    <p:notesMasterId r:id="rId44"/>
  </p:notesMasterIdLst>
  <p:handoutMasterIdLst>
    <p:handoutMasterId r:id="rId45"/>
  </p:handoutMasterIdLst>
  <p:sldIdLst>
    <p:sldId id="2147378063" r:id="rId9"/>
    <p:sldId id="2147378064" r:id="rId10"/>
    <p:sldId id="2147378065" r:id="rId11"/>
    <p:sldId id="2147378045" r:id="rId12"/>
    <p:sldId id="2147378067" r:id="rId13"/>
    <p:sldId id="2147378068" r:id="rId14"/>
    <p:sldId id="2147378070" r:id="rId15"/>
    <p:sldId id="2147378072" r:id="rId16"/>
    <p:sldId id="2147378073" r:id="rId17"/>
    <p:sldId id="2147378074" r:id="rId18"/>
    <p:sldId id="2147378075" r:id="rId19"/>
    <p:sldId id="2147378076" r:id="rId20"/>
    <p:sldId id="2147378077" r:id="rId21"/>
    <p:sldId id="2147378078" r:id="rId22"/>
    <p:sldId id="2147378079" r:id="rId23"/>
    <p:sldId id="2147378080" r:id="rId24"/>
    <p:sldId id="2147378081" r:id="rId25"/>
    <p:sldId id="2147378082" r:id="rId26"/>
    <p:sldId id="2147378083" r:id="rId27"/>
    <p:sldId id="2147378084" r:id="rId28"/>
    <p:sldId id="2147378085" r:id="rId29"/>
    <p:sldId id="2147378086" r:id="rId30"/>
    <p:sldId id="2147378087" r:id="rId31"/>
    <p:sldId id="2147378088" r:id="rId32"/>
    <p:sldId id="2147378089" r:id="rId33"/>
    <p:sldId id="2147378090" r:id="rId34"/>
    <p:sldId id="2147378091" r:id="rId35"/>
    <p:sldId id="2147378092" r:id="rId36"/>
    <p:sldId id="2147378093" r:id="rId37"/>
    <p:sldId id="2147378094" r:id="rId38"/>
    <p:sldId id="2147378095" r:id="rId39"/>
    <p:sldId id="2147378101" r:id="rId40"/>
    <p:sldId id="272" r:id="rId41"/>
    <p:sldId id="273" r:id="rId42"/>
    <p:sldId id="2147327478" r:id="rId43"/>
  </p:sldIdLst>
  <p:sldSz cx="12192000" cy="6858000"/>
  <p:notesSz cx="6858000" cy="9144000"/>
  <p:embeddedFontLst>
    <p:embeddedFont>
      <p:font typeface="Poppins" panose="00000500000000000000" pitchFamily="2" charset="0"/>
      <p:regular r:id="rId46"/>
      <p:bold r:id="rId47"/>
      <p:italic r:id="rId48"/>
      <p:boldItalic r:id="rId49"/>
    </p:embeddedFont>
    <p:embeddedFont>
      <p:font typeface="Roboto Condensed" panose="02000000000000000000" pitchFamily="2" charset="0"/>
      <p:regular r:id="rId50"/>
      <p:bold r:id="rId51"/>
      <p:italic r:id="rId52"/>
      <p:boldItalic r:id="rId53"/>
    </p:embeddedFont>
    <p:embeddedFont>
      <p:font typeface="Verdana" panose="020B0604030504040204" pitchFamily="34" charset="0"/>
      <p:regular r:id="rId54"/>
      <p:bold r:id="rId55"/>
      <p:italic r:id="rId56"/>
      <p:boldItalic r:id="rId57"/>
    </p:embeddedFont>
    <p:embeddedFont>
      <p:font typeface="Webdings" panose="05030102010509060703" pitchFamily="18" charset="2"/>
      <p:regular r:id="rId58"/>
    </p:embeddedFont>
  </p:embeddedFontLst>
  <p:custDataLst>
    <p:custData r:id="rId4"/>
    <p:custData r:id="rId5"/>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8B84081-7861-4CBD-B9EF-AF58454AE16E}">
          <p14:sldIdLst>
            <p14:sldId id="2147378063"/>
            <p14:sldId id="2147378064"/>
            <p14:sldId id="2147378065"/>
            <p14:sldId id="2147378045"/>
            <p14:sldId id="2147378067"/>
            <p14:sldId id="2147378068"/>
            <p14:sldId id="2147378070"/>
            <p14:sldId id="2147378072"/>
            <p14:sldId id="2147378073"/>
            <p14:sldId id="2147378074"/>
            <p14:sldId id="2147378075"/>
            <p14:sldId id="2147378076"/>
            <p14:sldId id="2147378077"/>
            <p14:sldId id="2147378078"/>
            <p14:sldId id="2147378079"/>
            <p14:sldId id="2147378080"/>
            <p14:sldId id="2147378081"/>
            <p14:sldId id="2147378082"/>
            <p14:sldId id="2147378083"/>
            <p14:sldId id="2147378084"/>
            <p14:sldId id="2147378085"/>
            <p14:sldId id="2147378086"/>
            <p14:sldId id="2147378087"/>
            <p14:sldId id="2147378088"/>
            <p14:sldId id="2147378089"/>
            <p14:sldId id="2147378090"/>
            <p14:sldId id="2147378091"/>
            <p14:sldId id="2147378092"/>
            <p14:sldId id="2147378093"/>
            <p14:sldId id="2147378094"/>
            <p14:sldId id="2147378095"/>
            <p14:sldId id="2147378101"/>
            <p14:sldId id="272"/>
            <p14:sldId id="273"/>
            <p14:sldId id="21473274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15356-E4DB-49B9-9398-9A0D5F562490}" name="Kirstin Armistead" initials="KA" userId="S::Kirstin.Armistead@npd.com::327e65e7-6470-4024-8323-7b9dc5548c58" providerId="AD"/>
  <p188:author id="{9D467F5F-A2F6-D5B5-8542-B8FAA38D685F}" name="Keisha Ridwan" initials="KR" userId="S::keisha.ridwan@landorandfitch.com::b5d18e47-bc42-422a-a197-fcf3ca4d761f" providerId="AD"/>
  <p188:author id="{1D1A4566-9589-5DE7-B515-BA6DF3E4FB61}" name="Lynn Ritts" initials="LR" userId="S::lynn.ritts@landorandfitch.com::d48c719e-6ea1-4ee3-aa08-6e6232f87e60" providerId="AD"/>
  <p188:author id="{FC24E1A0-854A-820C-5961-93231044500E}" name="Kirstin Armistead" initials="KA" userId="S::kirstin.armistead@npd.com::327e65e7-6470-4024-8323-7b9dc5548c58" providerId="AD"/>
  <p188:author id="{C84149C6-9ED4-5991-C086-E99EC5CA9220}" name="Abigail Dean" initials="AD" userId="S::Abigail.Dean@npd.com::e98040ec-8e2d-4954-8b13-0a3c7c6230e5" providerId="AD"/>
  <p188:author id="{A3C9D8D0-A848-354F-0464-634B2502D63E}" name="Pallavi Kadam" initials="PK" userId="Pallavi Kada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106F"/>
    <a:srgbClr val="EC2A78"/>
    <a:srgbClr val="3F9C35"/>
    <a:srgbClr val="81BE7B"/>
    <a:srgbClr val="FFFFFF"/>
    <a:srgbClr val="00B929"/>
    <a:srgbClr val="7A4C93"/>
    <a:srgbClr val="FF9971"/>
    <a:srgbClr val="EF2A79"/>
    <a:srgbClr val="FF2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3.fntdata"/><Relationship Id="rId56" Type="http://schemas.openxmlformats.org/officeDocument/2006/relationships/font" Target="fonts/font11.fntdata"/><Relationship Id="rId64" Type="http://schemas.microsoft.com/office/2016/11/relationships/changesInfo" Target="changesInfos/changesInfo1.xml"/><Relationship Id="rId8" Type="http://schemas.openxmlformats.org/officeDocument/2006/relationships/slideMaster" Target="slideMasters/slideMaster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1.fntdata"/><Relationship Id="rId59"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estis Thomaidis" userId="2a728fa8-3c04-42f2-9842-b45a62edb6e4" providerId="ADAL" clId="{CEB9AFD7-0DFC-4D92-A50B-E62905E1517D}"/>
    <pc:docChg chg="custSel addSld delSld modSld modSection">
      <pc:chgData name="Orestis Thomaidis" userId="2a728fa8-3c04-42f2-9842-b45a62edb6e4" providerId="ADAL" clId="{CEB9AFD7-0DFC-4D92-A50B-E62905E1517D}" dt="2025-12-23T07:17:47.554" v="50" actId="20577"/>
      <pc:docMkLst>
        <pc:docMk/>
      </pc:docMkLst>
      <pc:sldChg chg="add del mod modShow">
        <pc:chgData name="Orestis Thomaidis" userId="2a728fa8-3c04-42f2-9842-b45a62edb6e4" providerId="ADAL" clId="{CEB9AFD7-0DFC-4D92-A50B-E62905E1517D}" dt="2025-12-22T14:43:19.024" v="44"/>
        <pc:sldMkLst>
          <pc:docMk/>
          <pc:sldMk cId="0" sldId="271"/>
        </pc:sldMkLst>
      </pc:sldChg>
      <pc:sldChg chg="add del">
        <pc:chgData name="Orestis Thomaidis" userId="2a728fa8-3c04-42f2-9842-b45a62edb6e4" providerId="ADAL" clId="{CEB9AFD7-0DFC-4D92-A50B-E62905E1517D}" dt="2025-12-22T14:43:25.988" v="46" actId="47"/>
        <pc:sldMkLst>
          <pc:docMk/>
          <pc:sldMk cId="0" sldId="272"/>
        </pc:sldMkLst>
      </pc:sldChg>
      <pc:sldChg chg="add del">
        <pc:chgData name="Orestis Thomaidis" userId="2a728fa8-3c04-42f2-9842-b45a62edb6e4" providerId="ADAL" clId="{CEB9AFD7-0DFC-4D92-A50B-E62905E1517D}" dt="2025-12-22T14:43:26.915" v="47" actId="47"/>
        <pc:sldMkLst>
          <pc:docMk/>
          <pc:sldMk cId="0" sldId="273"/>
        </pc:sldMkLst>
      </pc:sldChg>
      <pc:sldChg chg="mod modShow">
        <pc:chgData name="Orestis Thomaidis" userId="2a728fa8-3c04-42f2-9842-b45a62edb6e4" providerId="ADAL" clId="{CEB9AFD7-0DFC-4D92-A50B-E62905E1517D}" dt="2025-12-22T11:29:37.307" v="1" actId="729"/>
        <pc:sldMkLst>
          <pc:docMk/>
          <pc:sldMk cId="2391833506" sldId="2147378068"/>
        </pc:sldMkLst>
      </pc:sldChg>
      <pc:sldChg chg="mod modShow">
        <pc:chgData name="Orestis Thomaidis" userId="2a728fa8-3c04-42f2-9842-b45a62edb6e4" providerId="ADAL" clId="{CEB9AFD7-0DFC-4D92-A50B-E62905E1517D}" dt="2025-12-22T11:31:26.009" v="2" actId="729"/>
        <pc:sldMkLst>
          <pc:docMk/>
          <pc:sldMk cId="2401571035" sldId="2147378069"/>
        </pc:sldMkLst>
      </pc:sldChg>
      <pc:sldChg chg="mod modShow">
        <pc:chgData name="Orestis Thomaidis" userId="2a728fa8-3c04-42f2-9842-b45a62edb6e4" providerId="ADAL" clId="{CEB9AFD7-0DFC-4D92-A50B-E62905E1517D}" dt="2025-12-22T11:33:01.409" v="3" actId="729"/>
        <pc:sldMkLst>
          <pc:docMk/>
          <pc:sldMk cId="1319191741" sldId="2147378070"/>
        </pc:sldMkLst>
      </pc:sldChg>
      <pc:sldChg chg="mod modShow">
        <pc:chgData name="Orestis Thomaidis" userId="2a728fa8-3c04-42f2-9842-b45a62edb6e4" providerId="ADAL" clId="{CEB9AFD7-0DFC-4D92-A50B-E62905E1517D}" dt="2025-12-22T11:37:20.562" v="4" actId="729"/>
        <pc:sldMkLst>
          <pc:docMk/>
          <pc:sldMk cId="2407944774" sldId="2147378071"/>
        </pc:sldMkLst>
      </pc:sldChg>
      <pc:sldChg chg="mod modShow">
        <pc:chgData name="Orestis Thomaidis" userId="2a728fa8-3c04-42f2-9842-b45a62edb6e4" providerId="ADAL" clId="{CEB9AFD7-0DFC-4D92-A50B-E62905E1517D}" dt="2025-12-22T11:37:29.520" v="5" actId="729"/>
        <pc:sldMkLst>
          <pc:docMk/>
          <pc:sldMk cId="598095732" sldId="2147378072"/>
        </pc:sldMkLst>
      </pc:sldChg>
      <pc:sldChg chg="mod modShow">
        <pc:chgData name="Orestis Thomaidis" userId="2a728fa8-3c04-42f2-9842-b45a62edb6e4" providerId="ADAL" clId="{CEB9AFD7-0DFC-4D92-A50B-E62905E1517D}" dt="2025-12-22T12:21:26.425" v="6" actId="729"/>
        <pc:sldMkLst>
          <pc:docMk/>
          <pc:sldMk cId="2988478995" sldId="2147378073"/>
        </pc:sldMkLst>
      </pc:sldChg>
      <pc:sldChg chg="mod modShow">
        <pc:chgData name="Orestis Thomaidis" userId="2a728fa8-3c04-42f2-9842-b45a62edb6e4" providerId="ADAL" clId="{CEB9AFD7-0DFC-4D92-A50B-E62905E1517D}" dt="2025-12-22T12:23:45.129" v="7" actId="729"/>
        <pc:sldMkLst>
          <pc:docMk/>
          <pc:sldMk cId="3630944014" sldId="2147378074"/>
        </pc:sldMkLst>
      </pc:sldChg>
      <pc:sldChg chg="mod modShow">
        <pc:chgData name="Orestis Thomaidis" userId="2a728fa8-3c04-42f2-9842-b45a62edb6e4" providerId="ADAL" clId="{CEB9AFD7-0DFC-4D92-A50B-E62905E1517D}" dt="2025-12-22T12:24:25.946" v="8" actId="729"/>
        <pc:sldMkLst>
          <pc:docMk/>
          <pc:sldMk cId="2962137163" sldId="2147378075"/>
        </pc:sldMkLst>
      </pc:sldChg>
      <pc:sldChg chg="addSp delSp modSp mod modShow">
        <pc:chgData name="Orestis Thomaidis" userId="2a728fa8-3c04-42f2-9842-b45a62edb6e4" providerId="ADAL" clId="{CEB9AFD7-0DFC-4D92-A50B-E62905E1517D}" dt="2025-12-22T12:31:19.008" v="16"/>
        <pc:sldMkLst>
          <pc:docMk/>
          <pc:sldMk cId="3904233221" sldId="2147378076"/>
        </pc:sldMkLst>
      </pc:sldChg>
      <pc:sldChg chg="mod modShow">
        <pc:chgData name="Orestis Thomaidis" userId="2a728fa8-3c04-42f2-9842-b45a62edb6e4" providerId="ADAL" clId="{CEB9AFD7-0DFC-4D92-A50B-E62905E1517D}" dt="2025-12-22T12:30:14.713" v="14" actId="729"/>
        <pc:sldMkLst>
          <pc:docMk/>
          <pc:sldMk cId="970421177" sldId="2147378077"/>
        </pc:sldMkLst>
      </pc:sldChg>
      <pc:sldChg chg="mod modShow">
        <pc:chgData name="Orestis Thomaidis" userId="2a728fa8-3c04-42f2-9842-b45a62edb6e4" providerId="ADAL" clId="{CEB9AFD7-0DFC-4D92-A50B-E62905E1517D}" dt="2025-12-22T12:30:19.465" v="15" actId="729"/>
        <pc:sldMkLst>
          <pc:docMk/>
          <pc:sldMk cId="3556310917" sldId="2147378078"/>
        </pc:sldMkLst>
      </pc:sldChg>
      <pc:sldChg chg="mod modShow">
        <pc:chgData name="Orestis Thomaidis" userId="2a728fa8-3c04-42f2-9842-b45a62edb6e4" providerId="ADAL" clId="{CEB9AFD7-0DFC-4D92-A50B-E62905E1517D}" dt="2025-12-22T12:37:05.947" v="17" actId="729"/>
        <pc:sldMkLst>
          <pc:docMk/>
          <pc:sldMk cId="1558002469" sldId="2147378079"/>
        </pc:sldMkLst>
      </pc:sldChg>
      <pc:sldChg chg="mod modShow">
        <pc:chgData name="Orestis Thomaidis" userId="2a728fa8-3c04-42f2-9842-b45a62edb6e4" providerId="ADAL" clId="{CEB9AFD7-0DFC-4D92-A50B-E62905E1517D}" dt="2025-12-22T12:42:02.351" v="18" actId="729"/>
        <pc:sldMkLst>
          <pc:docMk/>
          <pc:sldMk cId="834114557" sldId="2147378080"/>
        </pc:sldMkLst>
      </pc:sldChg>
      <pc:sldChg chg="mod modShow">
        <pc:chgData name="Orestis Thomaidis" userId="2a728fa8-3c04-42f2-9842-b45a62edb6e4" providerId="ADAL" clId="{CEB9AFD7-0DFC-4D92-A50B-E62905E1517D}" dt="2025-12-22T12:59:39.247" v="19" actId="729"/>
        <pc:sldMkLst>
          <pc:docMk/>
          <pc:sldMk cId="2196442279" sldId="2147378081"/>
        </pc:sldMkLst>
      </pc:sldChg>
      <pc:sldChg chg="mod modShow">
        <pc:chgData name="Orestis Thomaidis" userId="2a728fa8-3c04-42f2-9842-b45a62edb6e4" providerId="ADAL" clId="{CEB9AFD7-0DFC-4D92-A50B-E62905E1517D}" dt="2025-12-22T13:00:35.959" v="20" actId="729"/>
        <pc:sldMkLst>
          <pc:docMk/>
          <pc:sldMk cId="3349863265" sldId="2147378082"/>
        </pc:sldMkLst>
      </pc:sldChg>
      <pc:sldChg chg="mod modShow">
        <pc:chgData name="Orestis Thomaidis" userId="2a728fa8-3c04-42f2-9842-b45a62edb6e4" providerId="ADAL" clId="{CEB9AFD7-0DFC-4D92-A50B-E62905E1517D}" dt="2025-12-22T13:03:20.457" v="21" actId="729"/>
        <pc:sldMkLst>
          <pc:docMk/>
          <pc:sldMk cId="3039754846" sldId="2147378083"/>
        </pc:sldMkLst>
      </pc:sldChg>
      <pc:sldChg chg="mod modShow">
        <pc:chgData name="Orestis Thomaidis" userId="2a728fa8-3c04-42f2-9842-b45a62edb6e4" providerId="ADAL" clId="{CEB9AFD7-0DFC-4D92-A50B-E62905E1517D}" dt="2025-12-22T13:54:19.556" v="22" actId="729"/>
        <pc:sldMkLst>
          <pc:docMk/>
          <pc:sldMk cId="2764775107" sldId="2147378084"/>
        </pc:sldMkLst>
      </pc:sldChg>
      <pc:sldChg chg="mod modShow">
        <pc:chgData name="Orestis Thomaidis" userId="2a728fa8-3c04-42f2-9842-b45a62edb6e4" providerId="ADAL" clId="{CEB9AFD7-0DFC-4D92-A50B-E62905E1517D}" dt="2025-12-22T14:00:31.899" v="23" actId="729"/>
        <pc:sldMkLst>
          <pc:docMk/>
          <pc:sldMk cId="3258945867" sldId="2147378085"/>
        </pc:sldMkLst>
      </pc:sldChg>
      <pc:sldChg chg="mod modShow">
        <pc:chgData name="Orestis Thomaidis" userId="2a728fa8-3c04-42f2-9842-b45a62edb6e4" providerId="ADAL" clId="{CEB9AFD7-0DFC-4D92-A50B-E62905E1517D}" dt="2025-12-22T14:01:16.454" v="24" actId="729"/>
        <pc:sldMkLst>
          <pc:docMk/>
          <pc:sldMk cId="539859589" sldId="2147378086"/>
        </pc:sldMkLst>
      </pc:sldChg>
      <pc:sldChg chg="mod modShow">
        <pc:chgData name="Orestis Thomaidis" userId="2a728fa8-3c04-42f2-9842-b45a62edb6e4" providerId="ADAL" clId="{CEB9AFD7-0DFC-4D92-A50B-E62905E1517D}" dt="2025-12-22T14:04:18.085" v="25" actId="729"/>
        <pc:sldMkLst>
          <pc:docMk/>
          <pc:sldMk cId="226743736" sldId="2147378087"/>
        </pc:sldMkLst>
      </pc:sldChg>
      <pc:sldChg chg="mod modShow">
        <pc:chgData name="Orestis Thomaidis" userId="2a728fa8-3c04-42f2-9842-b45a62edb6e4" providerId="ADAL" clId="{CEB9AFD7-0DFC-4D92-A50B-E62905E1517D}" dt="2025-12-22T14:11:14.282" v="31" actId="729"/>
        <pc:sldMkLst>
          <pc:docMk/>
          <pc:sldMk cId="2804619764" sldId="2147378088"/>
        </pc:sldMkLst>
      </pc:sldChg>
      <pc:sldChg chg="mod modShow">
        <pc:chgData name="Orestis Thomaidis" userId="2a728fa8-3c04-42f2-9842-b45a62edb6e4" providerId="ADAL" clId="{CEB9AFD7-0DFC-4D92-A50B-E62905E1517D}" dt="2025-12-22T14:11:54.431" v="32" actId="729"/>
        <pc:sldMkLst>
          <pc:docMk/>
          <pc:sldMk cId="283498950" sldId="2147378089"/>
        </pc:sldMkLst>
      </pc:sldChg>
      <pc:sldChg chg="modSp mod modShow">
        <pc:chgData name="Orestis Thomaidis" userId="2a728fa8-3c04-42f2-9842-b45a62edb6e4" providerId="ADAL" clId="{CEB9AFD7-0DFC-4D92-A50B-E62905E1517D}" dt="2025-12-23T07:17:47.554" v="50" actId="20577"/>
        <pc:sldMkLst>
          <pc:docMk/>
          <pc:sldMk cId="491452383" sldId="2147378090"/>
        </pc:sldMkLst>
      </pc:sldChg>
      <pc:sldChg chg="mod modShow">
        <pc:chgData name="Orestis Thomaidis" userId="2a728fa8-3c04-42f2-9842-b45a62edb6e4" providerId="ADAL" clId="{CEB9AFD7-0DFC-4D92-A50B-E62905E1517D}" dt="2025-12-22T14:18:18.768" v="34" actId="729"/>
        <pc:sldMkLst>
          <pc:docMk/>
          <pc:sldMk cId="906187228" sldId="2147378091"/>
        </pc:sldMkLst>
      </pc:sldChg>
      <pc:sldChg chg="mod modShow">
        <pc:chgData name="Orestis Thomaidis" userId="2a728fa8-3c04-42f2-9842-b45a62edb6e4" providerId="ADAL" clId="{CEB9AFD7-0DFC-4D92-A50B-E62905E1517D}" dt="2025-12-22T14:24:18.097" v="35" actId="729"/>
        <pc:sldMkLst>
          <pc:docMk/>
          <pc:sldMk cId="403555248" sldId="2147378092"/>
        </pc:sldMkLst>
      </pc:sldChg>
      <pc:sldChg chg="mod modShow">
        <pc:chgData name="Orestis Thomaidis" userId="2a728fa8-3c04-42f2-9842-b45a62edb6e4" providerId="ADAL" clId="{CEB9AFD7-0DFC-4D92-A50B-E62905E1517D}" dt="2025-12-22T14:24:21.213" v="36" actId="729"/>
        <pc:sldMkLst>
          <pc:docMk/>
          <pc:sldMk cId="792680013" sldId="2147378093"/>
        </pc:sldMkLst>
      </pc:sldChg>
      <pc:sldChg chg="mod modShow">
        <pc:chgData name="Orestis Thomaidis" userId="2a728fa8-3c04-42f2-9842-b45a62edb6e4" providerId="ADAL" clId="{CEB9AFD7-0DFC-4D92-A50B-E62905E1517D}" dt="2025-12-22T14:33:57.250" v="37" actId="729"/>
        <pc:sldMkLst>
          <pc:docMk/>
          <pc:sldMk cId="777407473" sldId="2147378094"/>
        </pc:sldMkLst>
      </pc:sldChg>
      <pc:sldChg chg="mod modShow">
        <pc:chgData name="Orestis Thomaidis" userId="2a728fa8-3c04-42f2-9842-b45a62edb6e4" providerId="ADAL" clId="{CEB9AFD7-0DFC-4D92-A50B-E62905E1517D}" dt="2025-12-22T14:43:30.279" v="48" actId="729"/>
        <pc:sldMkLst>
          <pc:docMk/>
          <pc:sldMk cId="9534352" sldId="2147378095"/>
        </pc:sldMkLst>
      </pc:sldChg>
      <pc:sldChg chg="del mod modShow">
        <pc:chgData name="Orestis Thomaidis" userId="2a728fa8-3c04-42f2-9842-b45a62edb6e4" providerId="ADAL" clId="{CEB9AFD7-0DFC-4D92-A50B-E62905E1517D}" dt="2025-12-22T14:41:46.921" v="41" actId="47"/>
        <pc:sldMkLst>
          <pc:docMk/>
          <pc:sldMk cId="0" sldId="2147378096"/>
        </pc:sldMkLst>
      </pc:sldChg>
      <pc:sldChg chg="del mod modShow">
        <pc:chgData name="Orestis Thomaidis" userId="2a728fa8-3c04-42f2-9842-b45a62edb6e4" providerId="ADAL" clId="{CEB9AFD7-0DFC-4D92-A50B-E62905E1517D}" dt="2025-12-22T14:43:04.919" v="43" actId="47"/>
        <pc:sldMkLst>
          <pc:docMk/>
          <pc:sldMk cId="0" sldId="2147378097"/>
        </pc:sldMkLst>
      </pc:sldChg>
      <pc:sldChg chg="add del">
        <pc:chgData name="Orestis Thomaidis" userId="2a728fa8-3c04-42f2-9842-b45a62edb6e4" providerId="ADAL" clId="{CEB9AFD7-0DFC-4D92-A50B-E62905E1517D}" dt="2025-12-22T14:43:24.402" v="45" actId="47"/>
        <pc:sldMkLst>
          <pc:docMk/>
          <pc:sldMk cId="0" sldId="2147378098"/>
        </pc:sldMkLst>
      </pc:sldChg>
      <pc:sldChg chg="add">
        <pc:chgData name="Orestis Thomaidis" userId="2a728fa8-3c04-42f2-9842-b45a62edb6e4" providerId="ADAL" clId="{CEB9AFD7-0DFC-4D92-A50B-E62905E1517D}" dt="2025-12-22T14:43:19.024" v="44"/>
        <pc:sldMkLst>
          <pc:docMk/>
          <pc:sldMk cId="0" sldId="2147378099"/>
        </pc:sldMkLst>
      </pc:sldChg>
      <pc:sldChg chg="add">
        <pc:chgData name="Orestis Thomaidis" userId="2a728fa8-3c04-42f2-9842-b45a62edb6e4" providerId="ADAL" clId="{CEB9AFD7-0DFC-4D92-A50B-E62905E1517D}" dt="2025-12-22T14:43:19.024" v="44"/>
        <pc:sldMkLst>
          <pc:docMk/>
          <pc:sldMk cId="0" sldId="2147378100"/>
        </pc:sldMkLst>
      </pc:sldChg>
    </pc:docChg>
  </pc:docChgLst>
  <pc:docChgLst>
    <pc:chgData name="Orestis Thomaidis" userId="2a728fa8-3c04-42f2-9842-b45a62edb6e4" providerId="ADAL" clId="{35117575-0E82-451F-8A7B-1B4E47B3C48D}"/>
    <pc:docChg chg="addSld delSld modSld modSection">
      <pc:chgData name="Orestis Thomaidis" userId="2a728fa8-3c04-42f2-9842-b45a62edb6e4" providerId="ADAL" clId="{35117575-0E82-451F-8A7B-1B4E47B3C48D}" dt="2026-01-27T10:03:47.102" v="395" actId="207"/>
      <pc:docMkLst>
        <pc:docMk/>
      </pc:docMkLst>
      <pc:sldChg chg="del">
        <pc:chgData name="Orestis Thomaidis" userId="2a728fa8-3c04-42f2-9842-b45a62edb6e4" providerId="ADAL" clId="{35117575-0E82-451F-8A7B-1B4E47B3C48D}" dt="2026-01-27T09:30:40.176" v="380" actId="47"/>
        <pc:sldMkLst>
          <pc:docMk/>
          <pc:sldMk cId="0" sldId="271"/>
        </pc:sldMkLst>
      </pc:sldChg>
      <pc:sldChg chg="add">
        <pc:chgData name="Orestis Thomaidis" userId="2a728fa8-3c04-42f2-9842-b45a62edb6e4" providerId="ADAL" clId="{35117575-0E82-451F-8A7B-1B4E47B3C48D}" dt="2026-01-27T09:30:56.992" v="381"/>
        <pc:sldMkLst>
          <pc:docMk/>
          <pc:sldMk cId="0" sldId="272"/>
        </pc:sldMkLst>
      </pc:sldChg>
      <pc:sldChg chg="add">
        <pc:chgData name="Orestis Thomaidis" userId="2a728fa8-3c04-42f2-9842-b45a62edb6e4" providerId="ADAL" clId="{35117575-0E82-451F-8A7B-1B4E47B3C48D}" dt="2026-01-27T09:31:41.376" v="383"/>
        <pc:sldMkLst>
          <pc:docMk/>
          <pc:sldMk cId="0" sldId="273"/>
        </pc:sldMkLst>
      </pc:sldChg>
      <pc:sldChg chg="modSp mod">
        <pc:chgData name="Orestis Thomaidis" userId="2a728fa8-3c04-42f2-9842-b45a62edb6e4" providerId="ADAL" clId="{35117575-0E82-451F-8A7B-1B4E47B3C48D}" dt="2026-01-27T08:37:43.276" v="1" actId="20577"/>
        <pc:sldMkLst>
          <pc:docMk/>
          <pc:sldMk cId="2391833506" sldId="2147378068"/>
        </pc:sldMkLst>
        <pc:spChg chg="mod">
          <ac:chgData name="Orestis Thomaidis" userId="2a728fa8-3c04-42f2-9842-b45a62edb6e4" providerId="ADAL" clId="{35117575-0E82-451F-8A7B-1B4E47B3C48D}" dt="2026-01-27T08:37:43.276" v="1" actId="20577"/>
          <ac:spMkLst>
            <pc:docMk/>
            <pc:sldMk cId="2391833506" sldId="2147378068"/>
            <ac:spMk id="3" creationId="{51370D49-9221-F556-C169-57A0C8728C63}"/>
          </ac:spMkLst>
        </pc:spChg>
      </pc:sldChg>
      <pc:sldChg chg="modSp mod">
        <pc:chgData name="Orestis Thomaidis" userId="2a728fa8-3c04-42f2-9842-b45a62edb6e4" providerId="ADAL" clId="{35117575-0E82-451F-8A7B-1B4E47B3C48D}" dt="2026-01-27T08:54:42.278" v="25" actId="20577"/>
        <pc:sldMkLst>
          <pc:docMk/>
          <pc:sldMk cId="1319191741" sldId="2147378070"/>
        </pc:sldMkLst>
        <pc:spChg chg="mod">
          <ac:chgData name="Orestis Thomaidis" userId="2a728fa8-3c04-42f2-9842-b45a62edb6e4" providerId="ADAL" clId="{35117575-0E82-451F-8A7B-1B4E47B3C48D}" dt="2026-01-27T08:53:57.136" v="23" actId="20577"/>
          <ac:spMkLst>
            <pc:docMk/>
            <pc:sldMk cId="1319191741" sldId="2147378070"/>
            <ac:spMk id="2" creationId="{251427AB-863F-7A3B-8CB4-507439DBE0D1}"/>
          </ac:spMkLst>
        </pc:spChg>
        <pc:spChg chg="mod">
          <ac:chgData name="Orestis Thomaidis" userId="2a728fa8-3c04-42f2-9842-b45a62edb6e4" providerId="ADAL" clId="{35117575-0E82-451F-8A7B-1B4E47B3C48D}" dt="2026-01-27T08:54:42.278" v="25" actId="20577"/>
          <ac:spMkLst>
            <pc:docMk/>
            <pc:sldMk cId="1319191741" sldId="2147378070"/>
            <ac:spMk id="3" creationId="{9FE9CB2E-0840-9F57-D8D9-593BEB47B75E}"/>
          </ac:spMkLst>
        </pc:spChg>
      </pc:sldChg>
      <pc:sldChg chg="modSp">
        <pc:chgData name="Orestis Thomaidis" userId="2a728fa8-3c04-42f2-9842-b45a62edb6e4" providerId="ADAL" clId="{35117575-0E82-451F-8A7B-1B4E47B3C48D}" dt="2026-01-27T08:55:24.973" v="26"/>
        <pc:sldMkLst>
          <pc:docMk/>
          <pc:sldMk cId="2988478995" sldId="2147378073"/>
        </pc:sldMkLst>
        <pc:spChg chg="mod">
          <ac:chgData name="Orestis Thomaidis" userId="2a728fa8-3c04-42f2-9842-b45a62edb6e4" providerId="ADAL" clId="{35117575-0E82-451F-8A7B-1B4E47B3C48D}" dt="2026-01-27T08:55:24.973" v="26"/>
          <ac:spMkLst>
            <pc:docMk/>
            <pc:sldMk cId="2988478995" sldId="2147378073"/>
            <ac:spMk id="11" creationId="{103FA0F4-B2F6-AEBB-FAF1-748E2619DB4D}"/>
          </ac:spMkLst>
        </pc:spChg>
      </pc:sldChg>
      <pc:sldChg chg="modSp">
        <pc:chgData name="Orestis Thomaidis" userId="2a728fa8-3c04-42f2-9842-b45a62edb6e4" providerId="ADAL" clId="{35117575-0E82-451F-8A7B-1B4E47B3C48D}" dt="2026-01-27T08:57:23.710" v="27"/>
        <pc:sldMkLst>
          <pc:docMk/>
          <pc:sldMk cId="3630944014" sldId="2147378074"/>
        </pc:sldMkLst>
        <pc:spChg chg="mod">
          <ac:chgData name="Orestis Thomaidis" userId="2a728fa8-3c04-42f2-9842-b45a62edb6e4" providerId="ADAL" clId="{35117575-0E82-451F-8A7B-1B4E47B3C48D}" dt="2026-01-27T08:57:23.710" v="27"/>
          <ac:spMkLst>
            <pc:docMk/>
            <pc:sldMk cId="3630944014" sldId="2147378074"/>
            <ac:spMk id="13" creationId="{021A6EE9-CA16-3623-A8B8-53604BD559F0}"/>
          </ac:spMkLst>
        </pc:spChg>
      </pc:sldChg>
      <pc:sldChg chg="mod">
        <pc:chgData name="Orestis Thomaidis" userId="2a728fa8-3c04-42f2-9842-b45a62edb6e4" providerId="ADAL" clId="{35117575-0E82-451F-8A7B-1B4E47B3C48D}" dt="2026-01-27T08:57:47.508" v="29" actId="27918"/>
        <pc:sldMkLst>
          <pc:docMk/>
          <pc:sldMk cId="3904233221" sldId="2147378076"/>
        </pc:sldMkLst>
      </pc:sldChg>
      <pc:sldChg chg="modSp mod">
        <pc:chgData name="Orestis Thomaidis" userId="2a728fa8-3c04-42f2-9842-b45a62edb6e4" providerId="ADAL" clId="{35117575-0E82-451F-8A7B-1B4E47B3C48D}" dt="2026-01-27T08:59:05.479" v="53" actId="6549"/>
        <pc:sldMkLst>
          <pc:docMk/>
          <pc:sldMk cId="970421177" sldId="2147378077"/>
        </pc:sldMkLst>
        <pc:spChg chg="mod">
          <ac:chgData name="Orestis Thomaidis" userId="2a728fa8-3c04-42f2-9842-b45a62edb6e4" providerId="ADAL" clId="{35117575-0E82-451F-8A7B-1B4E47B3C48D}" dt="2026-01-27T08:59:05.479" v="53" actId="6549"/>
          <ac:spMkLst>
            <pc:docMk/>
            <pc:sldMk cId="970421177" sldId="2147378077"/>
            <ac:spMk id="7" creationId="{2B9810BE-029D-49F9-826C-8BF975A91075}"/>
          </ac:spMkLst>
        </pc:spChg>
      </pc:sldChg>
      <pc:sldChg chg="modSp">
        <pc:chgData name="Orestis Thomaidis" userId="2a728fa8-3c04-42f2-9842-b45a62edb6e4" providerId="ADAL" clId="{35117575-0E82-451F-8A7B-1B4E47B3C48D}" dt="2026-01-27T09:00:31.745" v="54"/>
        <pc:sldMkLst>
          <pc:docMk/>
          <pc:sldMk cId="1558002469" sldId="2147378079"/>
        </pc:sldMkLst>
        <pc:spChg chg="mod">
          <ac:chgData name="Orestis Thomaidis" userId="2a728fa8-3c04-42f2-9842-b45a62edb6e4" providerId="ADAL" clId="{35117575-0E82-451F-8A7B-1B4E47B3C48D}" dt="2026-01-27T09:00:31.745" v="54"/>
          <ac:spMkLst>
            <pc:docMk/>
            <pc:sldMk cId="1558002469" sldId="2147378079"/>
            <ac:spMk id="2" creationId="{DB14EB2A-09C2-8BA5-D296-7F732CD3C38B}"/>
          </ac:spMkLst>
        </pc:spChg>
      </pc:sldChg>
      <pc:sldChg chg="modSp mod">
        <pc:chgData name="Orestis Thomaidis" userId="2a728fa8-3c04-42f2-9842-b45a62edb6e4" providerId="ADAL" clId="{35117575-0E82-451F-8A7B-1B4E47B3C48D}" dt="2026-01-27T09:01:57.874" v="61" actId="20577"/>
        <pc:sldMkLst>
          <pc:docMk/>
          <pc:sldMk cId="834114557" sldId="2147378080"/>
        </pc:sldMkLst>
        <pc:spChg chg="mod">
          <ac:chgData name="Orestis Thomaidis" userId="2a728fa8-3c04-42f2-9842-b45a62edb6e4" providerId="ADAL" clId="{35117575-0E82-451F-8A7B-1B4E47B3C48D}" dt="2026-01-27T09:00:40.618" v="56"/>
          <ac:spMkLst>
            <pc:docMk/>
            <pc:sldMk cId="834114557" sldId="2147378080"/>
            <ac:spMk id="2" creationId="{495BBC91-8347-67A0-6B81-E732EA30140F}"/>
          </ac:spMkLst>
        </pc:spChg>
        <pc:spChg chg="mod">
          <ac:chgData name="Orestis Thomaidis" userId="2a728fa8-3c04-42f2-9842-b45a62edb6e4" providerId="ADAL" clId="{35117575-0E82-451F-8A7B-1B4E47B3C48D}" dt="2026-01-27T09:01:57.874" v="61" actId="20577"/>
          <ac:spMkLst>
            <pc:docMk/>
            <pc:sldMk cId="834114557" sldId="2147378080"/>
            <ac:spMk id="9" creationId="{D3868AF7-1085-26F0-4398-D9B22E9A69F8}"/>
          </ac:spMkLst>
        </pc:spChg>
        <pc:graphicFrameChg chg="mod">
          <ac:chgData name="Orestis Thomaidis" userId="2a728fa8-3c04-42f2-9842-b45a62edb6e4" providerId="ADAL" clId="{35117575-0E82-451F-8A7B-1B4E47B3C48D}" dt="2026-01-27T09:00:50.518" v="58" actId="14100"/>
          <ac:graphicFrameMkLst>
            <pc:docMk/>
            <pc:sldMk cId="834114557" sldId="2147378080"/>
            <ac:graphicFrameMk id="7" creationId="{2260541B-468A-6E25-662F-48094D7D9B5A}"/>
          </ac:graphicFrameMkLst>
        </pc:graphicFrameChg>
      </pc:sldChg>
      <pc:sldChg chg="modSp mod">
        <pc:chgData name="Orestis Thomaidis" userId="2a728fa8-3c04-42f2-9842-b45a62edb6e4" providerId="ADAL" clId="{35117575-0E82-451F-8A7B-1B4E47B3C48D}" dt="2026-01-27T09:03:23.452" v="75" actId="6549"/>
        <pc:sldMkLst>
          <pc:docMk/>
          <pc:sldMk cId="3349863265" sldId="2147378082"/>
        </pc:sldMkLst>
        <pc:spChg chg="mod">
          <ac:chgData name="Orestis Thomaidis" userId="2a728fa8-3c04-42f2-9842-b45a62edb6e4" providerId="ADAL" clId="{35117575-0E82-451F-8A7B-1B4E47B3C48D}" dt="2026-01-27T09:03:23.452" v="75" actId="6549"/>
          <ac:spMkLst>
            <pc:docMk/>
            <pc:sldMk cId="3349863265" sldId="2147378082"/>
            <ac:spMk id="11" creationId="{BC518E45-4FC6-4C67-ABCA-6D46FC4EDDE4}"/>
          </ac:spMkLst>
        </pc:spChg>
        <pc:spChg chg="mod">
          <ac:chgData name="Orestis Thomaidis" userId="2a728fa8-3c04-42f2-9842-b45a62edb6e4" providerId="ADAL" clId="{35117575-0E82-451F-8A7B-1B4E47B3C48D}" dt="2026-01-27T09:02:53.140" v="62"/>
          <ac:spMkLst>
            <pc:docMk/>
            <pc:sldMk cId="3349863265" sldId="2147378082"/>
            <ac:spMk id="24" creationId="{8A5ED721-F7B2-FD68-508F-ECA118356DBC}"/>
          </ac:spMkLst>
        </pc:spChg>
      </pc:sldChg>
      <pc:sldChg chg="modSp mod">
        <pc:chgData name="Orestis Thomaidis" userId="2a728fa8-3c04-42f2-9842-b45a62edb6e4" providerId="ADAL" clId="{35117575-0E82-451F-8A7B-1B4E47B3C48D}" dt="2026-01-27T09:03:32.640" v="86" actId="6549"/>
        <pc:sldMkLst>
          <pc:docMk/>
          <pc:sldMk cId="3039754846" sldId="2147378083"/>
        </pc:sldMkLst>
        <pc:spChg chg="mod">
          <ac:chgData name="Orestis Thomaidis" userId="2a728fa8-3c04-42f2-9842-b45a62edb6e4" providerId="ADAL" clId="{35117575-0E82-451F-8A7B-1B4E47B3C48D}" dt="2026-01-27T09:03:32.640" v="86" actId="6549"/>
          <ac:spMkLst>
            <pc:docMk/>
            <pc:sldMk cId="3039754846" sldId="2147378083"/>
            <ac:spMk id="14" creationId="{1DDEC3EF-9ED4-4A84-B56A-3651384CF5E6}"/>
          </ac:spMkLst>
        </pc:spChg>
        <pc:spChg chg="mod">
          <ac:chgData name="Orestis Thomaidis" userId="2a728fa8-3c04-42f2-9842-b45a62edb6e4" providerId="ADAL" clId="{35117575-0E82-451F-8A7B-1B4E47B3C48D}" dt="2026-01-27T09:02:58.444" v="63"/>
          <ac:spMkLst>
            <pc:docMk/>
            <pc:sldMk cId="3039754846" sldId="2147378083"/>
            <ac:spMk id="26" creationId="{038C6110-AA10-F553-4537-BA558747C25E}"/>
          </ac:spMkLst>
        </pc:spChg>
      </pc:sldChg>
      <pc:sldChg chg="modSp">
        <pc:chgData name="Orestis Thomaidis" userId="2a728fa8-3c04-42f2-9842-b45a62edb6e4" providerId="ADAL" clId="{35117575-0E82-451F-8A7B-1B4E47B3C48D}" dt="2026-01-27T09:03:02.610" v="64"/>
        <pc:sldMkLst>
          <pc:docMk/>
          <pc:sldMk cId="2764775107" sldId="2147378084"/>
        </pc:sldMkLst>
        <pc:spChg chg="mod">
          <ac:chgData name="Orestis Thomaidis" userId="2a728fa8-3c04-42f2-9842-b45a62edb6e4" providerId="ADAL" clId="{35117575-0E82-451F-8A7B-1B4E47B3C48D}" dt="2026-01-27T09:03:02.610" v="64"/>
          <ac:spMkLst>
            <pc:docMk/>
            <pc:sldMk cId="2764775107" sldId="2147378084"/>
            <ac:spMk id="32" creationId="{182FD76E-F70A-42E9-E463-B9482F587C20}"/>
          </ac:spMkLst>
        </pc:spChg>
      </pc:sldChg>
      <pc:sldChg chg="modSp mod">
        <pc:chgData name="Orestis Thomaidis" userId="2a728fa8-3c04-42f2-9842-b45a62edb6e4" providerId="ADAL" clId="{35117575-0E82-451F-8A7B-1B4E47B3C48D}" dt="2026-01-27T09:11:48.832" v="277" actId="20577"/>
        <pc:sldMkLst>
          <pc:docMk/>
          <pc:sldMk cId="3258945867" sldId="2147378085"/>
        </pc:sldMkLst>
        <pc:spChg chg="mod">
          <ac:chgData name="Orestis Thomaidis" userId="2a728fa8-3c04-42f2-9842-b45a62edb6e4" providerId="ADAL" clId="{35117575-0E82-451F-8A7B-1B4E47B3C48D}" dt="2026-01-27T09:11:48.832" v="277" actId="20577"/>
          <ac:spMkLst>
            <pc:docMk/>
            <pc:sldMk cId="3258945867" sldId="2147378085"/>
            <ac:spMk id="2" creationId="{9FFC923E-3F4D-080C-29A0-648D4ABE78FD}"/>
          </ac:spMkLst>
        </pc:spChg>
        <pc:spChg chg="mod">
          <ac:chgData name="Orestis Thomaidis" userId="2a728fa8-3c04-42f2-9842-b45a62edb6e4" providerId="ADAL" clId="{35117575-0E82-451F-8A7B-1B4E47B3C48D}" dt="2026-01-27T09:03:09.694" v="65"/>
          <ac:spMkLst>
            <pc:docMk/>
            <pc:sldMk cId="3258945867" sldId="2147378085"/>
            <ac:spMk id="27" creationId="{90B873E2-20BE-7F12-74C4-0D50D7921BE6}"/>
          </ac:spMkLst>
        </pc:spChg>
      </pc:sldChg>
      <pc:sldChg chg="modSp">
        <pc:chgData name="Orestis Thomaidis" userId="2a728fa8-3c04-42f2-9842-b45a62edb6e4" providerId="ADAL" clId="{35117575-0E82-451F-8A7B-1B4E47B3C48D}" dt="2026-01-27T09:12:26.609" v="278"/>
        <pc:sldMkLst>
          <pc:docMk/>
          <pc:sldMk cId="226743736" sldId="2147378087"/>
        </pc:sldMkLst>
        <pc:spChg chg="mod">
          <ac:chgData name="Orestis Thomaidis" userId="2a728fa8-3c04-42f2-9842-b45a62edb6e4" providerId="ADAL" clId="{35117575-0E82-451F-8A7B-1B4E47B3C48D}" dt="2026-01-27T09:12:26.609" v="278"/>
          <ac:spMkLst>
            <pc:docMk/>
            <pc:sldMk cId="226743736" sldId="2147378087"/>
            <ac:spMk id="8" creationId="{7AC6D29A-C4E4-B86B-7086-E466E01A91FD}"/>
          </ac:spMkLst>
        </pc:spChg>
      </pc:sldChg>
      <pc:sldChg chg="modSp mod">
        <pc:chgData name="Orestis Thomaidis" userId="2a728fa8-3c04-42f2-9842-b45a62edb6e4" providerId="ADAL" clId="{35117575-0E82-451F-8A7B-1B4E47B3C48D}" dt="2026-01-27T10:01:35.263" v="387" actId="207"/>
        <pc:sldMkLst>
          <pc:docMk/>
          <pc:sldMk cId="2804619764" sldId="2147378088"/>
        </pc:sldMkLst>
        <pc:spChg chg="mod">
          <ac:chgData name="Orestis Thomaidis" userId="2a728fa8-3c04-42f2-9842-b45a62edb6e4" providerId="ADAL" clId="{35117575-0E82-451F-8A7B-1B4E47B3C48D}" dt="2026-01-27T09:17:40.118" v="369" actId="20577"/>
          <ac:spMkLst>
            <pc:docMk/>
            <pc:sldMk cId="2804619764" sldId="2147378088"/>
            <ac:spMk id="3" creationId="{80881FAF-BD45-9C58-AF46-D3E5704EBA8C}"/>
          </ac:spMkLst>
        </pc:spChg>
        <pc:spChg chg="mod">
          <ac:chgData name="Orestis Thomaidis" userId="2a728fa8-3c04-42f2-9842-b45a62edb6e4" providerId="ADAL" clId="{35117575-0E82-451F-8A7B-1B4E47B3C48D}" dt="2026-01-27T09:12:31.709" v="279"/>
          <ac:spMkLst>
            <pc:docMk/>
            <pc:sldMk cId="2804619764" sldId="2147378088"/>
            <ac:spMk id="11" creationId="{6AEC2102-575C-E8E2-3C4E-B5A18F5E4761}"/>
          </ac:spMkLst>
        </pc:spChg>
        <pc:graphicFrameChg chg="mod">
          <ac:chgData name="Orestis Thomaidis" userId="2a728fa8-3c04-42f2-9842-b45a62edb6e4" providerId="ADAL" clId="{35117575-0E82-451F-8A7B-1B4E47B3C48D}" dt="2026-01-27T10:01:35.263" v="387" actId="207"/>
          <ac:graphicFrameMkLst>
            <pc:docMk/>
            <pc:sldMk cId="2804619764" sldId="2147378088"/>
            <ac:graphicFrameMk id="5" creationId="{6CD2A729-F183-F0E1-8B48-068414D5F62B}"/>
          </ac:graphicFrameMkLst>
        </pc:graphicFrameChg>
      </pc:sldChg>
      <pc:sldChg chg="modSp">
        <pc:chgData name="Orestis Thomaidis" userId="2a728fa8-3c04-42f2-9842-b45a62edb6e4" providerId="ADAL" clId="{35117575-0E82-451F-8A7B-1B4E47B3C48D}" dt="2026-01-27T10:02:32" v="393" actId="207"/>
        <pc:sldMkLst>
          <pc:docMk/>
          <pc:sldMk cId="491452383" sldId="2147378090"/>
        </pc:sldMkLst>
        <pc:spChg chg="mod">
          <ac:chgData name="Orestis Thomaidis" userId="2a728fa8-3c04-42f2-9842-b45a62edb6e4" providerId="ADAL" clId="{35117575-0E82-451F-8A7B-1B4E47B3C48D}" dt="2026-01-27T09:17:56.710" v="370"/>
          <ac:spMkLst>
            <pc:docMk/>
            <pc:sldMk cId="491452383" sldId="2147378090"/>
            <ac:spMk id="15" creationId="{4AB0856B-3538-336C-3D0C-067B8980F3BA}"/>
          </ac:spMkLst>
        </pc:spChg>
        <pc:graphicFrameChg chg="mod">
          <ac:chgData name="Orestis Thomaidis" userId="2a728fa8-3c04-42f2-9842-b45a62edb6e4" providerId="ADAL" clId="{35117575-0E82-451F-8A7B-1B4E47B3C48D}" dt="2026-01-27T10:02:32" v="393" actId="207"/>
          <ac:graphicFrameMkLst>
            <pc:docMk/>
            <pc:sldMk cId="491452383" sldId="2147378090"/>
            <ac:graphicFrameMk id="50" creationId="{16BCCE20-D270-5311-C423-76563039D127}"/>
          </ac:graphicFrameMkLst>
        </pc:graphicFrameChg>
      </pc:sldChg>
      <pc:sldChg chg="modSp">
        <pc:chgData name="Orestis Thomaidis" userId="2a728fa8-3c04-42f2-9842-b45a62edb6e4" providerId="ADAL" clId="{35117575-0E82-451F-8A7B-1B4E47B3C48D}" dt="2026-01-27T10:02:25.637" v="392" actId="207"/>
        <pc:sldMkLst>
          <pc:docMk/>
          <pc:sldMk cId="906187228" sldId="2147378091"/>
        </pc:sldMkLst>
        <pc:spChg chg="mod">
          <ac:chgData name="Orestis Thomaidis" userId="2a728fa8-3c04-42f2-9842-b45a62edb6e4" providerId="ADAL" clId="{35117575-0E82-451F-8A7B-1B4E47B3C48D}" dt="2026-01-27T09:18:01.160" v="371"/>
          <ac:spMkLst>
            <pc:docMk/>
            <pc:sldMk cId="906187228" sldId="2147378091"/>
            <ac:spMk id="11" creationId="{6AEC2102-575C-E8E2-3C4E-B5A18F5E4761}"/>
          </ac:spMkLst>
        </pc:spChg>
        <pc:graphicFrameChg chg="mod">
          <ac:chgData name="Orestis Thomaidis" userId="2a728fa8-3c04-42f2-9842-b45a62edb6e4" providerId="ADAL" clId="{35117575-0E82-451F-8A7B-1B4E47B3C48D}" dt="2026-01-27T10:02:25.637" v="392" actId="207"/>
          <ac:graphicFrameMkLst>
            <pc:docMk/>
            <pc:sldMk cId="906187228" sldId="2147378091"/>
            <ac:graphicFrameMk id="5" creationId="{6CD2A729-F183-F0E1-8B48-068414D5F62B}"/>
          </ac:graphicFrameMkLst>
        </pc:graphicFrameChg>
      </pc:sldChg>
      <pc:sldChg chg="modSp">
        <pc:chgData name="Orestis Thomaidis" userId="2a728fa8-3c04-42f2-9842-b45a62edb6e4" providerId="ADAL" clId="{35117575-0E82-451F-8A7B-1B4E47B3C48D}" dt="2026-01-27T09:18:06.337" v="372"/>
        <pc:sldMkLst>
          <pc:docMk/>
          <pc:sldMk cId="403555248" sldId="2147378092"/>
        </pc:sldMkLst>
        <pc:spChg chg="mod">
          <ac:chgData name="Orestis Thomaidis" userId="2a728fa8-3c04-42f2-9842-b45a62edb6e4" providerId="ADAL" clId="{35117575-0E82-451F-8A7B-1B4E47B3C48D}" dt="2026-01-27T09:18:06.337" v="372"/>
          <ac:spMkLst>
            <pc:docMk/>
            <pc:sldMk cId="403555248" sldId="2147378092"/>
            <ac:spMk id="11" creationId="{E7C2201B-EC69-94DE-BEAB-AA2BE74CB0F5}"/>
          </ac:spMkLst>
        </pc:spChg>
      </pc:sldChg>
      <pc:sldChg chg="modSp mod">
        <pc:chgData name="Orestis Thomaidis" userId="2a728fa8-3c04-42f2-9842-b45a62edb6e4" providerId="ADAL" clId="{35117575-0E82-451F-8A7B-1B4E47B3C48D}" dt="2026-01-27T10:03:47.102" v="395" actId="207"/>
        <pc:sldMkLst>
          <pc:docMk/>
          <pc:sldMk cId="777407473" sldId="2147378094"/>
        </pc:sldMkLst>
        <pc:spChg chg="mod">
          <ac:chgData name="Orestis Thomaidis" userId="2a728fa8-3c04-42f2-9842-b45a62edb6e4" providerId="ADAL" clId="{35117575-0E82-451F-8A7B-1B4E47B3C48D}" dt="2026-01-27T09:27:27.880" v="376"/>
          <ac:spMkLst>
            <pc:docMk/>
            <pc:sldMk cId="777407473" sldId="2147378094"/>
            <ac:spMk id="9" creationId="{2500F285-7CFC-6FB2-6973-A561C7720EEA}"/>
          </ac:spMkLst>
        </pc:spChg>
        <pc:graphicFrameChg chg="mod">
          <ac:chgData name="Orestis Thomaidis" userId="2a728fa8-3c04-42f2-9842-b45a62edb6e4" providerId="ADAL" clId="{35117575-0E82-451F-8A7B-1B4E47B3C48D}" dt="2026-01-27T10:03:47.102" v="395" actId="207"/>
          <ac:graphicFrameMkLst>
            <pc:docMk/>
            <pc:sldMk cId="777407473" sldId="2147378094"/>
            <ac:graphicFrameMk id="7" creationId="{B77B46F8-182A-4E7C-9D46-AC3DFC94A08E}"/>
          </ac:graphicFrameMkLst>
        </pc:graphicFrameChg>
      </pc:sldChg>
      <pc:sldChg chg="del">
        <pc:chgData name="Orestis Thomaidis" userId="2a728fa8-3c04-42f2-9842-b45a62edb6e4" providerId="ADAL" clId="{35117575-0E82-451F-8A7B-1B4E47B3C48D}" dt="2026-01-27T09:31:18.573" v="382" actId="47"/>
        <pc:sldMkLst>
          <pc:docMk/>
          <pc:sldMk cId="0" sldId="2147378099"/>
        </pc:sldMkLst>
      </pc:sldChg>
      <pc:sldChg chg="del">
        <pc:chgData name="Orestis Thomaidis" userId="2a728fa8-3c04-42f2-9842-b45a62edb6e4" providerId="ADAL" clId="{35117575-0E82-451F-8A7B-1B4E47B3C48D}" dt="2026-01-27T09:31:49.800" v="384" actId="47"/>
        <pc:sldMkLst>
          <pc:docMk/>
          <pc:sldMk cId="0" sldId="2147378100"/>
        </pc:sldMkLst>
      </pc:sldChg>
      <pc:sldChg chg="add del">
        <pc:chgData name="Orestis Thomaidis" userId="2a728fa8-3c04-42f2-9842-b45a62edb6e4" providerId="ADAL" clId="{35117575-0E82-451F-8A7B-1B4E47B3C48D}" dt="2026-01-27T09:30:26.114" v="379"/>
        <pc:sldMkLst>
          <pc:docMk/>
          <pc:sldMk cId="0" sldId="214737810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4.xml"/><Relationship Id="rId1" Type="http://schemas.microsoft.com/office/2011/relationships/chartStyle" Target="style1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5.xml"/><Relationship Id="rId1" Type="http://schemas.microsoft.com/office/2011/relationships/chartStyle" Target="style1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6.xml"/><Relationship Id="rId1" Type="http://schemas.microsoft.com/office/2011/relationships/chartStyle" Target="style1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43205574912892E-3"/>
          <c:y val="0.11560693641618497"/>
          <c:w val="0.9616724738675958"/>
          <c:h val="0.37152178125385343"/>
        </c:manualLayout>
      </c:layout>
      <c:barChart>
        <c:barDir val="col"/>
        <c:grouping val="clustered"/>
        <c:varyColors val="0"/>
        <c:ser>
          <c:idx val="0"/>
          <c:order val="0"/>
          <c:tx>
            <c:strRef>
              <c:f>Sheet1!$A$2</c:f>
              <c:strCache>
                <c:ptCount val="1"/>
                <c:pt idx="0">
                  <c:v>Unemployment</c:v>
                </c:pt>
              </c:strCache>
            </c:strRef>
          </c:tx>
          <c:spPr>
            <a:solidFill>
              <a:schemeClr val="accent2"/>
            </a:solidFill>
            <a:ln w="3056">
              <a:noFill/>
              <a:prstDash val="solid"/>
            </a:ln>
          </c:spPr>
          <c:invertIfNegative val="0"/>
          <c:dLbls>
            <c:numFmt formatCode="#,##0.0%;[Red]\ \(#,##0.0%\)" sourceLinked="0"/>
            <c:spPr>
              <a:noFill/>
              <a:ln w="24451">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2017</c:v>
                </c:pt>
                <c:pt idx="1">
                  <c:v>2018</c:v>
                </c:pt>
                <c:pt idx="2">
                  <c:v>2019</c:v>
                </c:pt>
                <c:pt idx="3">
                  <c:v>2020</c:v>
                </c:pt>
                <c:pt idx="4">
                  <c:v>2021</c:v>
                </c:pt>
                <c:pt idx="5">
                  <c:v>2022</c:v>
                </c:pt>
                <c:pt idx="6">
                  <c:v>2023</c:v>
                </c:pt>
                <c:pt idx="7">
                  <c:v>2024</c:v>
                </c:pt>
                <c:pt idx="8" formatCode="mmm\-yy">
                  <c:v>45870</c:v>
                </c:pt>
              </c:numCache>
            </c:numRef>
          </c:cat>
          <c:val>
            <c:numRef>
              <c:f>Sheet1!$B$2:$J$2</c:f>
              <c:numCache>
                <c:formatCode>0.00%</c:formatCode>
                <c:ptCount val="9"/>
                <c:pt idx="0">
                  <c:v>0.215</c:v>
                </c:pt>
                <c:pt idx="1">
                  <c:v>0.18</c:v>
                </c:pt>
                <c:pt idx="2">
                  <c:v>0.16700000000000001</c:v>
                </c:pt>
                <c:pt idx="3">
                  <c:v>0.158</c:v>
                </c:pt>
                <c:pt idx="4">
                  <c:v>0.128</c:v>
                </c:pt>
                <c:pt idx="5">
                  <c:v>0.124</c:v>
                </c:pt>
                <c:pt idx="6">
                  <c:v>0.105</c:v>
                </c:pt>
                <c:pt idx="7">
                  <c:v>9.5000000000000001E-2</c:v>
                </c:pt>
                <c:pt idx="8">
                  <c:v>8.1000000000000003E-2</c:v>
                </c:pt>
              </c:numCache>
            </c:numRef>
          </c:val>
          <c:extLst>
            <c:ext xmlns:c16="http://schemas.microsoft.com/office/drawing/2014/chart" uri="{C3380CC4-5D6E-409C-BE32-E72D297353CC}">
              <c16:uniqueId val="{00000000-7B34-457F-8B3F-C4CCFFE813FD}"/>
            </c:ext>
          </c:extLst>
        </c:ser>
        <c:dLbls>
          <c:showLegendKey val="0"/>
          <c:showVal val="0"/>
          <c:showCatName val="0"/>
          <c:showSerName val="0"/>
          <c:showPercent val="0"/>
          <c:showBubbleSize val="0"/>
        </c:dLbls>
        <c:gapWidth val="90"/>
        <c:axId val="332393472"/>
        <c:axId val="332395264"/>
      </c:barChart>
      <c:catAx>
        <c:axId val="332393472"/>
        <c:scaling>
          <c:orientation val="minMax"/>
        </c:scaling>
        <c:delete val="0"/>
        <c:axPos val="b"/>
        <c:numFmt formatCode="General" sourceLinked="1"/>
        <c:majorTickMark val="none"/>
        <c:minorTickMark val="none"/>
        <c:tickLblPos val="low"/>
        <c:spPr>
          <a:ln w="12225">
            <a:solidFill>
              <a:srgbClr val="808080"/>
            </a:solidFill>
            <a:prstDash val="solid"/>
          </a:ln>
        </c:spPr>
        <c:txPr>
          <a:bodyPr rot="0" vert="horz"/>
          <a:lstStyle/>
          <a:p>
            <a:pPr>
              <a:defRPr/>
            </a:pPr>
            <a:endParaRPr lang="en-US"/>
          </a:p>
        </c:txPr>
        <c:crossAx val="332395264"/>
        <c:crosses val="autoZero"/>
        <c:auto val="1"/>
        <c:lblAlgn val="ctr"/>
        <c:lblOffset val="100"/>
        <c:tickLblSkip val="1"/>
        <c:tickMarkSkip val="1"/>
        <c:noMultiLvlLbl val="0"/>
      </c:catAx>
      <c:valAx>
        <c:axId val="332395264"/>
        <c:scaling>
          <c:orientation val="minMax"/>
        </c:scaling>
        <c:delete val="1"/>
        <c:axPos val="l"/>
        <c:numFmt formatCode="0.00%" sourceLinked="1"/>
        <c:majorTickMark val="out"/>
        <c:minorTickMark val="none"/>
        <c:tickLblPos val="nextTo"/>
        <c:crossAx val="332393472"/>
        <c:crosses val="autoZero"/>
        <c:crossBetween val="between"/>
      </c:valAx>
      <c:spPr>
        <a:noFill/>
        <a:ln w="24451">
          <a:noFill/>
        </a:ln>
      </c:spPr>
    </c:plotArea>
    <c:plotVisOnly val="1"/>
    <c:dispBlanksAs val="gap"/>
    <c:showDLblsOverMax val="0"/>
  </c:chart>
  <c:spPr>
    <a:noFill/>
    <a:ln>
      <a:noFill/>
    </a:ln>
  </c:spPr>
  <c:txPr>
    <a:bodyPr/>
    <a:lstStyle/>
    <a:p>
      <a:pPr>
        <a:defRPr sz="1200" b="0" i="0" u="none" strike="noStrike" baseline="0">
          <a:solidFill>
            <a:schemeClr val="tx1"/>
          </a:solidFill>
          <a:latin typeface="+mj-lt"/>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rgbClr val="4E10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TTL FMCG</c:v>
                </c:pt>
                <c:pt idx="1">
                  <c:v>TTL FOOD</c:v>
                </c:pt>
                <c:pt idx="2">
                  <c:v>HBA</c:v>
                </c:pt>
                <c:pt idx="3">
                  <c:v>HOUSEHOLD</c:v>
                </c:pt>
              </c:strCache>
            </c:strRef>
          </c:cat>
          <c:val>
            <c:numRef>
              <c:f>Sheet1!$B$2:$B$5</c:f>
              <c:numCache>
                <c:formatCode>0.0%</c:formatCode>
                <c:ptCount val="4"/>
                <c:pt idx="0">
                  <c:v>0.105</c:v>
                </c:pt>
                <c:pt idx="1">
                  <c:v>0.107</c:v>
                </c:pt>
                <c:pt idx="2">
                  <c:v>8.8999999999999996E-2</c:v>
                </c:pt>
                <c:pt idx="3">
                  <c:v>9.8000000000000004E-2</c:v>
                </c:pt>
              </c:numCache>
            </c:numRef>
          </c:val>
          <c:extLst>
            <c:ext xmlns:c16="http://schemas.microsoft.com/office/drawing/2014/chart" uri="{C3380CC4-5D6E-409C-BE32-E72D297353CC}">
              <c16:uniqueId val="{00000000-430D-426C-9080-2A7B41706BA1}"/>
            </c:ext>
          </c:extLst>
        </c:ser>
        <c:ser>
          <c:idx val="1"/>
          <c:order val="1"/>
          <c:tx>
            <c:strRef>
              <c:f>Sheet1!$C$1</c:f>
              <c:strCache>
                <c:ptCount val="1"/>
                <c:pt idx="0">
                  <c:v>2024</c:v>
                </c:pt>
              </c:strCache>
            </c:strRef>
          </c:tx>
          <c:spPr>
            <a:solidFill>
              <a:srgbClr val="EC2A7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TTL FMCG</c:v>
                </c:pt>
                <c:pt idx="1">
                  <c:v>TTL FOOD</c:v>
                </c:pt>
                <c:pt idx="2">
                  <c:v>HBA</c:v>
                </c:pt>
                <c:pt idx="3">
                  <c:v>HOUSEHOLD</c:v>
                </c:pt>
              </c:strCache>
            </c:strRef>
          </c:cat>
          <c:val>
            <c:numRef>
              <c:f>Sheet1!$C$2:$C$5</c:f>
              <c:numCache>
                <c:formatCode>0.0%</c:formatCode>
                <c:ptCount val="4"/>
                <c:pt idx="0">
                  <c:v>3.1E-2</c:v>
                </c:pt>
                <c:pt idx="1">
                  <c:v>3.7999999999999999E-2</c:v>
                </c:pt>
                <c:pt idx="2">
                  <c:v>-6.0000000000000001E-3</c:v>
                </c:pt>
                <c:pt idx="3">
                  <c:v>-5.0000000000000001E-3</c:v>
                </c:pt>
              </c:numCache>
            </c:numRef>
          </c:val>
          <c:extLst>
            <c:ext xmlns:c16="http://schemas.microsoft.com/office/drawing/2014/chart" uri="{C3380CC4-5D6E-409C-BE32-E72D297353CC}">
              <c16:uniqueId val="{00000001-430D-426C-9080-2A7B41706BA1}"/>
            </c:ext>
          </c:extLst>
        </c:ser>
        <c:ser>
          <c:idx val="2"/>
          <c:order val="2"/>
          <c:tx>
            <c:strRef>
              <c:f>Sheet1!$D$1</c:f>
              <c:strCache>
                <c:ptCount val="1"/>
                <c:pt idx="0">
                  <c:v>2025</c:v>
                </c:pt>
              </c:strCache>
            </c:strRef>
          </c:tx>
          <c:spPr>
            <a:solidFill>
              <a:srgbClr val="FF997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TTL FMCG</c:v>
                </c:pt>
                <c:pt idx="1">
                  <c:v>TTL FOOD</c:v>
                </c:pt>
                <c:pt idx="2">
                  <c:v>HBA</c:v>
                </c:pt>
                <c:pt idx="3">
                  <c:v>HOUSEHOLD</c:v>
                </c:pt>
              </c:strCache>
            </c:strRef>
          </c:cat>
          <c:val>
            <c:numRef>
              <c:f>Sheet1!$D$2:$D$5</c:f>
              <c:numCache>
                <c:formatCode>0.0%</c:formatCode>
                <c:ptCount val="4"/>
                <c:pt idx="0">
                  <c:v>6.0999999999999999E-2</c:v>
                </c:pt>
                <c:pt idx="1">
                  <c:v>6.9000000000000006E-2</c:v>
                </c:pt>
                <c:pt idx="2">
                  <c:v>2.1000000000000001E-2</c:v>
                </c:pt>
                <c:pt idx="3">
                  <c:v>2.1000000000000001E-2</c:v>
                </c:pt>
              </c:numCache>
            </c:numRef>
          </c:val>
          <c:extLst>
            <c:ext xmlns:c16="http://schemas.microsoft.com/office/drawing/2014/chart" uri="{C3380CC4-5D6E-409C-BE32-E72D297353CC}">
              <c16:uniqueId val="{00000002-430D-426C-9080-2A7B41706BA1}"/>
            </c:ext>
          </c:extLst>
        </c:ser>
        <c:dLbls>
          <c:showLegendKey val="0"/>
          <c:showVal val="0"/>
          <c:showCatName val="0"/>
          <c:showSerName val="0"/>
          <c:showPercent val="0"/>
          <c:showBubbleSize val="0"/>
        </c:dLbls>
        <c:gapWidth val="100"/>
        <c:overlap val="-21"/>
        <c:axId val="1626012752"/>
        <c:axId val="1624227536"/>
      </c:barChart>
      <c:catAx>
        <c:axId val="1626012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crossAx val="1624227536"/>
        <c:crosses val="autoZero"/>
        <c:auto val="1"/>
        <c:lblAlgn val="ctr"/>
        <c:lblOffset val="100"/>
        <c:noMultiLvlLbl val="0"/>
      </c:catAx>
      <c:valAx>
        <c:axId val="1624227536"/>
        <c:scaling>
          <c:orientation val="minMax"/>
          <c:max val="0.15000000000000002"/>
          <c:min val="-3.0000000000000006E-2"/>
        </c:scaling>
        <c:delete val="1"/>
        <c:axPos val="l"/>
        <c:numFmt formatCode="0.0%" sourceLinked="1"/>
        <c:majorTickMark val="out"/>
        <c:minorTickMark val="none"/>
        <c:tickLblPos val="nextTo"/>
        <c:crossAx val="162601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5943998735698E-2"/>
          <c:y val="0.17555401614664173"/>
          <c:w val="0.9491587105330842"/>
          <c:h val="0.65451759191315839"/>
        </c:manualLayout>
      </c:layout>
      <c:lineChart>
        <c:grouping val="standard"/>
        <c:varyColors val="0"/>
        <c:ser>
          <c:idx val="1"/>
          <c:order val="0"/>
          <c:tx>
            <c:strRef>
              <c:f>Sheet1!$A$2</c:f>
              <c:strCache>
                <c:ptCount val="1"/>
                <c:pt idx="0">
                  <c:v>MAINLAND</c:v>
                </c:pt>
              </c:strCache>
            </c:strRef>
          </c:tx>
          <c:spPr>
            <a:ln w="31750" cap="rnd">
              <a:solidFill>
                <a:schemeClr val="accent3"/>
              </a:solidFill>
              <a:round/>
            </a:ln>
            <a:effectLst/>
          </c:spPr>
          <c:marker>
            <c:symbol val="none"/>
          </c:marker>
          <c:cat>
            <c:strRef>
              <c:f>Sheet1!$B$1:$AK$1</c:f>
              <c:strCache>
                <c:ptCount val="36"/>
                <c:pt idx="0">
                  <c:v>JAN 2023</c:v>
                </c:pt>
                <c:pt idx="1">
                  <c:v>FEB 2023</c:v>
                </c:pt>
                <c:pt idx="2">
                  <c:v>MAR 2023</c:v>
                </c:pt>
                <c:pt idx="3">
                  <c:v>APR 2023</c:v>
                </c:pt>
                <c:pt idx="4">
                  <c:v>MAY 2023</c:v>
                </c:pt>
                <c:pt idx="5">
                  <c:v>JUN 2023</c:v>
                </c:pt>
                <c:pt idx="6">
                  <c:v>JUL 2023</c:v>
                </c:pt>
                <c:pt idx="7">
                  <c:v>AUG 2023</c:v>
                </c:pt>
                <c:pt idx="8">
                  <c:v>SEP 2023</c:v>
                </c:pt>
                <c:pt idx="9">
                  <c:v>OCT 2023</c:v>
                </c:pt>
                <c:pt idx="10">
                  <c:v>NOV 2023</c:v>
                </c:pt>
                <c:pt idx="11">
                  <c:v>DEC 2023</c:v>
                </c:pt>
                <c:pt idx="12">
                  <c:v>JAN 2024</c:v>
                </c:pt>
                <c:pt idx="13">
                  <c:v>FEB 2024</c:v>
                </c:pt>
                <c:pt idx="14">
                  <c:v>MAR 2024</c:v>
                </c:pt>
                <c:pt idx="15">
                  <c:v>APR 2024</c:v>
                </c:pt>
                <c:pt idx="16">
                  <c:v>MAY 2024</c:v>
                </c:pt>
                <c:pt idx="17">
                  <c:v>JUN 2024</c:v>
                </c:pt>
                <c:pt idx="18">
                  <c:v>JUL 2024</c:v>
                </c:pt>
                <c:pt idx="19">
                  <c:v>AUG 2024</c:v>
                </c:pt>
                <c:pt idx="20">
                  <c:v>SEP 2024</c:v>
                </c:pt>
                <c:pt idx="21">
                  <c:v>OCT 2024</c:v>
                </c:pt>
                <c:pt idx="22">
                  <c:v>NOV 2024</c:v>
                </c:pt>
                <c:pt idx="23">
                  <c:v>DEC 2024</c:v>
                </c:pt>
                <c:pt idx="24">
                  <c:v>JAN 2025</c:v>
                </c:pt>
                <c:pt idx="25">
                  <c:v>FEB 2025</c:v>
                </c:pt>
                <c:pt idx="26">
                  <c:v>MAR 25</c:v>
                </c:pt>
                <c:pt idx="27">
                  <c:v>APR 25</c:v>
                </c:pt>
                <c:pt idx="28">
                  <c:v>MAY25</c:v>
                </c:pt>
                <c:pt idx="29">
                  <c:v>JUN25</c:v>
                </c:pt>
                <c:pt idx="30">
                  <c:v>JUL25</c:v>
                </c:pt>
                <c:pt idx="31">
                  <c:v>AUG25</c:v>
                </c:pt>
                <c:pt idx="32">
                  <c:v>SEP25</c:v>
                </c:pt>
                <c:pt idx="33">
                  <c:v>OCT25</c:v>
                </c:pt>
                <c:pt idx="34">
                  <c:v>NOV25</c:v>
                </c:pt>
                <c:pt idx="35">
                  <c:v>DEC25</c:v>
                </c:pt>
              </c:strCache>
            </c:strRef>
          </c:cat>
          <c:val>
            <c:numRef>
              <c:f>Sheet1!$B$2:$AK$2</c:f>
              <c:numCache>
                <c:formatCode>0.0%</c:formatCode>
                <c:ptCount val="36"/>
                <c:pt idx="0">
                  <c:v>6.4461397333629433E-2</c:v>
                </c:pt>
                <c:pt idx="1">
                  <c:v>0.15885525049963167</c:v>
                </c:pt>
                <c:pt idx="2">
                  <c:v>2.3058546633488497E-2</c:v>
                </c:pt>
                <c:pt idx="3">
                  <c:v>0.11077901370791476</c:v>
                </c:pt>
                <c:pt idx="4">
                  <c:v>9.742301964316713E-2</c:v>
                </c:pt>
                <c:pt idx="5">
                  <c:v>0.10399082692574568</c:v>
                </c:pt>
                <c:pt idx="6">
                  <c:v>0.10374893850435551</c:v>
                </c:pt>
                <c:pt idx="7">
                  <c:v>9.282503233233852E-2</c:v>
                </c:pt>
                <c:pt idx="8">
                  <c:v>9.7258503568478316E-2</c:v>
                </c:pt>
                <c:pt idx="9">
                  <c:v>5.1434230387564117E-2</c:v>
                </c:pt>
                <c:pt idx="10">
                  <c:v>9.5200265538752493E-2</c:v>
                </c:pt>
                <c:pt idx="11">
                  <c:v>7.0509917426240021E-2</c:v>
                </c:pt>
                <c:pt idx="12">
                  <c:v>1.7752085404245221E-2</c:v>
                </c:pt>
                <c:pt idx="13">
                  <c:v>-2.3513067189843584E-2</c:v>
                </c:pt>
                <c:pt idx="14">
                  <c:v>5.9251407942242595E-2</c:v>
                </c:pt>
                <c:pt idx="15">
                  <c:v>6.2146763171262442E-3</c:v>
                </c:pt>
                <c:pt idx="16">
                  <c:v>5.7873278870958611E-2</c:v>
                </c:pt>
                <c:pt idx="17">
                  <c:v>4.0071588455573792E-2</c:v>
                </c:pt>
                <c:pt idx="18">
                  <c:v>2.4470523629904317E-2</c:v>
                </c:pt>
                <c:pt idx="19">
                  <c:v>5.1228805428297441E-2</c:v>
                </c:pt>
                <c:pt idx="20">
                  <c:v>1.9845277786988635E-2</c:v>
                </c:pt>
                <c:pt idx="21">
                  <c:v>7.442309668321867E-2</c:v>
                </c:pt>
                <c:pt idx="22">
                  <c:v>-1.308891326541195E-2</c:v>
                </c:pt>
                <c:pt idx="23">
                  <c:v>-1.3613589082276834E-2</c:v>
                </c:pt>
                <c:pt idx="24">
                  <c:v>7.2279690227004423E-2</c:v>
                </c:pt>
                <c:pt idx="25">
                  <c:v>5.2491560379664515E-2</c:v>
                </c:pt>
                <c:pt idx="26">
                  <c:v>4.6051000837187273E-2</c:v>
                </c:pt>
                <c:pt idx="27">
                  <c:v>6.3212092434360878E-2</c:v>
                </c:pt>
                <c:pt idx="28">
                  <c:v>4.0627540547887309E-2</c:v>
                </c:pt>
                <c:pt idx="29">
                  <c:v>4.9443571782815665E-2</c:v>
                </c:pt>
                <c:pt idx="30">
                  <c:v>5.2995897164192396E-2</c:v>
                </c:pt>
                <c:pt idx="31">
                  <c:v>4.6125196863681994E-2</c:v>
                </c:pt>
                <c:pt idx="32">
                  <c:v>3.8843924715869393E-2</c:v>
                </c:pt>
                <c:pt idx="33">
                  <c:v>4.0736027794722851E-2</c:v>
                </c:pt>
                <c:pt idx="34">
                  <c:v>5.289980824414009E-2</c:v>
                </c:pt>
                <c:pt idx="35">
                  <c:v>4.6493656653571191E-2</c:v>
                </c:pt>
              </c:numCache>
            </c:numRef>
          </c:val>
          <c:smooth val="1"/>
          <c:extLst>
            <c:ext xmlns:c16="http://schemas.microsoft.com/office/drawing/2014/chart" uri="{C3380CC4-5D6E-409C-BE32-E72D297353CC}">
              <c16:uniqueId val="{00000000-772F-4A1C-9F58-43571421603B}"/>
            </c:ext>
          </c:extLst>
        </c:ser>
        <c:ser>
          <c:idx val="0"/>
          <c:order val="1"/>
          <c:tx>
            <c:strRef>
              <c:f>Sheet1!$A$3</c:f>
              <c:strCache>
                <c:ptCount val="1"/>
                <c:pt idx="0">
                  <c:v>CRETE</c:v>
                </c:pt>
              </c:strCache>
            </c:strRef>
          </c:tx>
          <c:spPr>
            <a:ln w="31750" cap="rnd">
              <a:solidFill>
                <a:schemeClr val="accent1"/>
              </a:solidFill>
              <a:round/>
            </a:ln>
            <a:effectLst/>
          </c:spPr>
          <c:marker>
            <c:symbol val="none"/>
          </c:marker>
          <c:cat>
            <c:strRef>
              <c:f>Sheet1!$B$1:$AK$1</c:f>
              <c:strCache>
                <c:ptCount val="36"/>
                <c:pt idx="0">
                  <c:v>JAN 2023</c:v>
                </c:pt>
                <c:pt idx="1">
                  <c:v>FEB 2023</c:v>
                </c:pt>
                <c:pt idx="2">
                  <c:v>MAR 2023</c:v>
                </c:pt>
                <c:pt idx="3">
                  <c:v>APR 2023</c:v>
                </c:pt>
                <c:pt idx="4">
                  <c:v>MAY 2023</c:v>
                </c:pt>
                <c:pt idx="5">
                  <c:v>JUN 2023</c:v>
                </c:pt>
                <c:pt idx="6">
                  <c:v>JUL 2023</c:v>
                </c:pt>
                <c:pt idx="7">
                  <c:v>AUG 2023</c:v>
                </c:pt>
                <c:pt idx="8">
                  <c:v>SEP 2023</c:v>
                </c:pt>
                <c:pt idx="9">
                  <c:v>OCT 2023</c:v>
                </c:pt>
                <c:pt idx="10">
                  <c:v>NOV 2023</c:v>
                </c:pt>
                <c:pt idx="11">
                  <c:v>DEC 2023</c:v>
                </c:pt>
                <c:pt idx="12">
                  <c:v>JAN 2024</c:v>
                </c:pt>
                <c:pt idx="13">
                  <c:v>FEB 2024</c:v>
                </c:pt>
                <c:pt idx="14">
                  <c:v>MAR 2024</c:v>
                </c:pt>
                <c:pt idx="15">
                  <c:v>APR 2024</c:v>
                </c:pt>
                <c:pt idx="16">
                  <c:v>MAY 2024</c:v>
                </c:pt>
                <c:pt idx="17">
                  <c:v>JUN 2024</c:v>
                </c:pt>
                <c:pt idx="18">
                  <c:v>JUL 2024</c:v>
                </c:pt>
                <c:pt idx="19">
                  <c:v>AUG 2024</c:v>
                </c:pt>
                <c:pt idx="20">
                  <c:v>SEP 2024</c:v>
                </c:pt>
                <c:pt idx="21">
                  <c:v>OCT 2024</c:v>
                </c:pt>
                <c:pt idx="22">
                  <c:v>NOV 2024</c:v>
                </c:pt>
                <c:pt idx="23">
                  <c:v>DEC 2024</c:v>
                </c:pt>
                <c:pt idx="24">
                  <c:v>JAN 2025</c:v>
                </c:pt>
                <c:pt idx="25">
                  <c:v>FEB 2025</c:v>
                </c:pt>
                <c:pt idx="26">
                  <c:v>MAR 25</c:v>
                </c:pt>
                <c:pt idx="27">
                  <c:v>APR 25</c:v>
                </c:pt>
                <c:pt idx="28">
                  <c:v>MAY25</c:v>
                </c:pt>
                <c:pt idx="29">
                  <c:v>JUN25</c:v>
                </c:pt>
                <c:pt idx="30">
                  <c:v>JUL25</c:v>
                </c:pt>
                <c:pt idx="31">
                  <c:v>AUG25</c:v>
                </c:pt>
                <c:pt idx="32">
                  <c:v>SEP25</c:v>
                </c:pt>
                <c:pt idx="33">
                  <c:v>OCT25</c:v>
                </c:pt>
                <c:pt idx="34">
                  <c:v>NOV25</c:v>
                </c:pt>
                <c:pt idx="35">
                  <c:v>DEC25</c:v>
                </c:pt>
              </c:strCache>
            </c:strRef>
          </c:cat>
          <c:val>
            <c:numRef>
              <c:f>Sheet1!$B$3:$AK$3</c:f>
              <c:numCache>
                <c:formatCode>0.0%</c:formatCode>
                <c:ptCount val="36"/>
                <c:pt idx="0">
                  <c:v>0.11007144104058408</c:v>
                </c:pt>
                <c:pt idx="1">
                  <c:v>0.2310075372635092</c:v>
                </c:pt>
                <c:pt idx="2">
                  <c:v>0.12134650289959081</c:v>
                </c:pt>
                <c:pt idx="3">
                  <c:v>0.20158134865693222</c:v>
                </c:pt>
                <c:pt idx="4">
                  <c:v>0.20028398522092639</c:v>
                </c:pt>
                <c:pt idx="5">
                  <c:v>0.18900741241694963</c:v>
                </c:pt>
                <c:pt idx="6">
                  <c:v>0.19144448696257443</c:v>
                </c:pt>
                <c:pt idx="7">
                  <c:v>0.17770886356447102</c:v>
                </c:pt>
                <c:pt idx="8">
                  <c:v>0.16472313142231476</c:v>
                </c:pt>
                <c:pt idx="9">
                  <c:v>0.11995332926725411</c:v>
                </c:pt>
                <c:pt idx="10">
                  <c:v>0.15516736805351439</c:v>
                </c:pt>
                <c:pt idx="11">
                  <c:v>0.12168694057780205</c:v>
                </c:pt>
                <c:pt idx="12">
                  <c:v>3.2163452987849395E-2</c:v>
                </c:pt>
                <c:pt idx="13">
                  <c:v>1.8237168596611619E-2</c:v>
                </c:pt>
                <c:pt idx="14">
                  <c:v>9.3929402060662914E-2</c:v>
                </c:pt>
                <c:pt idx="15">
                  <c:v>2.8761655109156292E-2</c:v>
                </c:pt>
                <c:pt idx="16">
                  <c:v>9.0407887134289933E-2</c:v>
                </c:pt>
                <c:pt idx="17">
                  <c:v>6.1930840264434961E-2</c:v>
                </c:pt>
                <c:pt idx="18">
                  <c:v>3.5180878843176888E-2</c:v>
                </c:pt>
                <c:pt idx="19">
                  <c:v>7.2574732265415998E-2</c:v>
                </c:pt>
                <c:pt idx="20">
                  <c:v>6.7488905292601098E-2</c:v>
                </c:pt>
                <c:pt idx="21">
                  <c:v>0.12359045114522638</c:v>
                </c:pt>
                <c:pt idx="22">
                  <c:v>-5.7751365095182194E-4</c:v>
                </c:pt>
                <c:pt idx="23">
                  <c:v>-2.4440632632599657E-3</c:v>
                </c:pt>
                <c:pt idx="24">
                  <c:v>0.1021883445552827</c:v>
                </c:pt>
                <c:pt idx="25">
                  <c:v>7.5143304444815096E-2</c:v>
                </c:pt>
                <c:pt idx="26">
                  <c:v>6.0826639284633055E-2</c:v>
                </c:pt>
                <c:pt idx="27">
                  <c:v>0.10661384472760838</c:v>
                </c:pt>
                <c:pt idx="28">
                  <c:v>6.9931469821725045E-2</c:v>
                </c:pt>
                <c:pt idx="29">
                  <c:v>8.0034281133802621E-2</c:v>
                </c:pt>
                <c:pt idx="30">
                  <c:v>7.3098057242763748E-2</c:v>
                </c:pt>
                <c:pt idx="31">
                  <c:v>6.1987336974940632E-2</c:v>
                </c:pt>
                <c:pt idx="32">
                  <c:v>6.17853538842843E-2</c:v>
                </c:pt>
                <c:pt idx="33">
                  <c:v>6.6012778347730672E-2</c:v>
                </c:pt>
                <c:pt idx="34">
                  <c:v>7.2607736244567178E-2</c:v>
                </c:pt>
                <c:pt idx="35">
                  <c:v>7.3487798186918196E-2</c:v>
                </c:pt>
              </c:numCache>
            </c:numRef>
          </c:val>
          <c:smooth val="1"/>
          <c:extLst>
            <c:ext xmlns:c16="http://schemas.microsoft.com/office/drawing/2014/chart" uri="{C3380CC4-5D6E-409C-BE32-E72D297353CC}">
              <c16:uniqueId val="{00000001-772F-4A1C-9F58-43571421603B}"/>
            </c:ext>
          </c:extLst>
        </c:ser>
        <c:ser>
          <c:idx val="2"/>
          <c:order val="2"/>
          <c:tx>
            <c:strRef>
              <c:f>Sheet1!$A$4</c:f>
              <c:strCache>
                <c:ptCount val="1"/>
                <c:pt idx="0">
                  <c:v>ISLANDS</c:v>
                </c:pt>
              </c:strCache>
            </c:strRef>
          </c:tx>
          <c:spPr>
            <a:ln w="28575" cap="rnd">
              <a:solidFill>
                <a:schemeClr val="accent2"/>
              </a:solidFill>
              <a:round/>
            </a:ln>
            <a:effectLst/>
          </c:spPr>
          <c:marker>
            <c:symbol val="none"/>
          </c:marker>
          <c:cat>
            <c:strRef>
              <c:f>Sheet1!$B$1:$AK$1</c:f>
              <c:strCache>
                <c:ptCount val="36"/>
                <c:pt idx="0">
                  <c:v>JAN 2023</c:v>
                </c:pt>
                <c:pt idx="1">
                  <c:v>FEB 2023</c:v>
                </c:pt>
                <c:pt idx="2">
                  <c:v>MAR 2023</c:v>
                </c:pt>
                <c:pt idx="3">
                  <c:v>APR 2023</c:v>
                </c:pt>
                <c:pt idx="4">
                  <c:v>MAY 2023</c:v>
                </c:pt>
                <c:pt idx="5">
                  <c:v>JUN 2023</c:v>
                </c:pt>
                <c:pt idx="6">
                  <c:v>JUL 2023</c:v>
                </c:pt>
                <c:pt idx="7">
                  <c:v>AUG 2023</c:v>
                </c:pt>
                <c:pt idx="8">
                  <c:v>SEP 2023</c:v>
                </c:pt>
                <c:pt idx="9">
                  <c:v>OCT 2023</c:v>
                </c:pt>
                <c:pt idx="10">
                  <c:v>NOV 2023</c:v>
                </c:pt>
                <c:pt idx="11">
                  <c:v>DEC 2023</c:v>
                </c:pt>
                <c:pt idx="12">
                  <c:v>JAN 2024</c:v>
                </c:pt>
                <c:pt idx="13">
                  <c:v>FEB 2024</c:v>
                </c:pt>
                <c:pt idx="14">
                  <c:v>MAR 2024</c:v>
                </c:pt>
                <c:pt idx="15">
                  <c:v>APR 2024</c:v>
                </c:pt>
                <c:pt idx="16">
                  <c:v>MAY 2024</c:v>
                </c:pt>
                <c:pt idx="17">
                  <c:v>JUN 2024</c:v>
                </c:pt>
                <c:pt idx="18">
                  <c:v>JUL 2024</c:v>
                </c:pt>
                <c:pt idx="19">
                  <c:v>AUG 2024</c:v>
                </c:pt>
                <c:pt idx="20">
                  <c:v>SEP 2024</c:v>
                </c:pt>
                <c:pt idx="21">
                  <c:v>OCT 2024</c:v>
                </c:pt>
                <c:pt idx="22">
                  <c:v>NOV 2024</c:v>
                </c:pt>
                <c:pt idx="23">
                  <c:v>DEC 2024</c:v>
                </c:pt>
                <c:pt idx="24">
                  <c:v>JAN 2025</c:v>
                </c:pt>
                <c:pt idx="25">
                  <c:v>FEB 2025</c:v>
                </c:pt>
                <c:pt idx="26">
                  <c:v>MAR 25</c:v>
                </c:pt>
                <c:pt idx="27">
                  <c:v>APR 25</c:v>
                </c:pt>
                <c:pt idx="28">
                  <c:v>MAY25</c:v>
                </c:pt>
                <c:pt idx="29">
                  <c:v>JUN25</c:v>
                </c:pt>
                <c:pt idx="30">
                  <c:v>JUL25</c:v>
                </c:pt>
                <c:pt idx="31">
                  <c:v>AUG25</c:v>
                </c:pt>
                <c:pt idx="32">
                  <c:v>SEP25</c:v>
                </c:pt>
                <c:pt idx="33">
                  <c:v>OCT25</c:v>
                </c:pt>
                <c:pt idx="34">
                  <c:v>NOV25</c:v>
                </c:pt>
                <c:pt idx="35">
                  <c:v>DEC25</c:v>
                </c:pt>
              </c:strCache>
            </c:strRef>
          </c:cat>
          <c:val>
            <c:numRef>
              <c:f>Sheet1!$B$4:$AK$4</c:f>
              <c:numCache>
                <c:formatCode>0.0%</c:formatCode>
                <c:ptCount val="36"/>
                <c:pt idx="0">
                  <c:v>7.759021631820362E-2</c:v>
                </c:pt>
                <c:pt idx="1">
                  <c:v>0.17271468861020423</c:v>
                </c:pt>
                <c:pt idx="2">
                  <c:v>7.6395151318096488E-2</c:v>
                </c:pt>
                <c:pt idx="3">
                  <c:v>0.16061608358484203</c:v>
                </c:pt>
                <c:pt idx="4">
                  <c:v>0.18061322750940678</c:v>
                </c:pt>
                <c:pt idx="5">
                  <c:v>0.16294227514906323</c:v>
                </c:pt>
                <c:pt idx="6">
                  <c:v>0.15235576127302375</c:v>
                </c:pt>
                <c:pt idx="7">
                  <c:v>0.15099543093339518</c:v>
                </c:pt>
                <c:pt idx="8">
                  <c:v>0.16054035441502901</c:v>
                </c:pt>
                <c:pt idx="9">
                  <c:v>0.13168809300742734</c:v>
                </c:pt>
                <c:pt idx="10">
                  <c:v>0.1627770536381874</c:v>
                </c:pt>
                <c:pt idx="11">
                  <c:v>0.13244351792418763</c:v>
                </c:pt>
                <c:pt idx="12">
                  <c:v>8.0709188840317303E-2</c:v>
                </c:pt>
                <c:pt idx="13">
                  <c:v>5.3718779205128353E-2</c:v>
                </c:pt>
                <c:pt idx="14">
                  <c:v>0.11007093227778508</c:v>
                </c:pt>
                <c:pt idx="15">
                  <c:v>1.7951007315596179E-2</c:v>
                </c:pt>
                <c:pt idx="16">
                  <c:v>0.11670500994848743</c:v>
                </c:pt>
                <c:pt idx="17">
                  <c:v>7.3954693101991875E-2</c:v>
                </c:pt>
                <c:pt idx="18">
                  <c:v>5.0206792922459442E-2</c:v>
                </c:pt>
                <c:pt idx="19">
                  <c:v>0.11511068285061854</c:v>
                </c:pt>
                <c:pt idx="20">
                  <c:v>0.11469105592736106</c:v>
                </c:pt>
                <c:pt idx="21">
                  <c:v>0.13426267566253469</c:v>
                </c:pt>
                <c:pt idx="22">
                  <c:v>2.9682219007800326E-2</c:v>
                </c:pt>
                <c:pt idx="23">
                  <c:v>3.2690944199341265E-2</c:v>
                </c:pt>
                <c:pt idx="24">
                  <c:v>0.10394100929065431</c:v>
                </c:pt>
                <c:pt idx="25">
                  <c:v>5.638297110816648E-2</c:v>
                </c:pt>
                <c:pt idx="26">
                  <c:v>7.0798124615854441E-2</c:v>
                </c:pt>
                <c:pt idx="27">
                  <c:v>0.14361614450716531</c:v>
                </c:pt>
                <c:pt idx="28">
                  <c:v>6.2737199499147467E-2</c:v>
                </c:pt>
                <c:pt idx="29">
                  <c:v>0.11963106289509118</c:v>
                </c:pt>
                <c:pt idx="30">
                  <c:v>0.12409620517747677</c:v>
                </c:pt>
                <c:pt idx="31">
                  <c:v>0.10063412890000589</c:v>
                </c:pt>
                <c:pt idx="32">
                  <c:v>9.1916582860130713E-2</c:v>
                </c:pt>
                <c:pt idx="33">
                  <c:v>7.646069662398558E-2</c:v>
                </c:pt>
                <c:pt idx="34">
                  <c:v>6.151397523145774E-2</c:v>
                </c:pt>
                <c:pt idx="35">
                  <c:v>5.8565452576501364E-2</c:v>
                </c:pt>
              </c:numCache>
            </c:numRef>
          </c:val>
          <c:smooth val="0"/>
          <c:extLst>
            <c:ext xmlns:c16="http://schemas.microsoft.com/office/drawing/2014/chart" uri="{C3380CC4-5D6E-409C-BE32-E72D297353CC}">
              <c16:uniqueId val="{00000002-772F-4A1C-9F58-43571421603B}"/>
            </c:ext>
          </c:extLst>
        </c:ser>
        <c:dLbls>
          <c:showLegendKey val="0"/>
          <c:showVal val="0"/>
          <c:showCatName val="0"/>
          <c:showSerName val="0"/>
          <c:showPercent val="0"/>
          <c:showBubbleSize val="0"/>
        </c:dLbls>
        <c:smooth val="0"/>
        <c:axId val="314575488"/>
        <c:axId val="314610048"/>
      </c:lineChart>
      <c:catAx>
        <c:axId val="3145754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l-GR"/>
          </a:p>
        </c:txPr>
        <c:crossAx val="314610048"/>
        <c:crosses val="autoZero"/>
        <c:auto val="1"/>
        <c:lblAlgn val="ctr"/>
        <c:lblOffset val="100"/>
        <c:tickLblSkip val="1"/>
        <c:tickMarkSkip val="1"/>
        <c:noMultiLvlLbl val="1"/>
      </c:catAx>
      <c:valAx>
        <c:axId val="314610048"/>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314575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sz="1200"/>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65704194395177E-2"/>
          <c:y val="0.29757496436627823"/>
          <c:w val="0.96546871278756352"/>
          <c:h val="0.47925125093585985"/>
        </c:manualLayout>
      </c:layout>
      <c:barChart>
        <c:barDir val="col"/>
        <c:grouping val="percentStacked"/>
        <c:varyColors val="0"/>
        <c:ser>
          <c:idx val="1"/>
          <c:order val="1"/>
          <c:tx>
            <c:strRef>
              <c:f>Sheet1!$A$3</c:f>
              <c:strCache>
                <c:ptCount val="1"/>
                <c:pt idx="0">
                  <c:v>CRETE</c:v>
                </c:pt>
              </c:strCache>
            </c:strRef>
          </c:tx>
          <c:spPr>
            <a:solidFill>
              <a:srgbClr val="002060"/>
            </a:solidFill>
          </c:spPr>
          <c:invertIfNegative val="0"/>
          <c:dLbls>
            <c:spPr>
              <a:noFill/>
              <a:ln>
                <a:noFill/>
              </a:ln>
              <a:effectLst/>
            </c:spPr>
            <c:txPr>
              <a:bodyPr/>
              <a:lstStyle/>
              <a:p>
                <a:pPr>
                  <a:defRPr sz="1100">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Summer 2021</c:v>
                </c:pt>
                <c:pt idx="1">
                  <c:v>Summer 2022</c:v>
                </c:pt>
                <c:pt idx="2">
                  <c:v>Summer 2023</c:v>
                </c:pt>
                <c:pt idx="3">
                  <c:v>Summer 2024</c:v>
                </c:pt>
                <c:pt idx="4">
                  <c:v>Summer 2025</c:v>
                </c:pt>
              </c:strCache>
            </c:strRef>
          </c:cat>
          <c:val>
            <c:numRef>
              <c:f>Sheet1!$B$3:$F$3</c:f>
              <c:numCache>
                <c:formatCode>0.0</c:formatCode>
                <c:ptCount val="5"/>
                <c:pt idx="0">
                  <c:v>7.0915154061276686</c:v>
                </c:pt>
                <c:pt idx="1">
                  <c:v>7.417575386116031</c:v>
                </c:pt>
                <c:pt idx="2">
                  <c:v>7.9083000486664803</c:v>
                </c:pt>
                <c:pt idx="3">
                  <c:v>8.0027689838355158</c:v>
                </c:pt>
                <c:pt idx="4" formatCode="#,##0.0">
                  <c:v>8.1047910315975944</c:v>
                </c:pt>
              </c:numCache>
            </c:numRef>
          </c:val>
          <c:extLst>
            <c:ext xmlns:c16="http://schemas.microsoft.com/office/drawing/2014/chart" uri="{C3380CC4-5D6E-409C-BE32-E72D297353CC}">
              <c16:uniqueId val="{00000000-DDB6-46B2-B1BD-8E6D9903CC36}"/>
            </c:ext>
          </c:extLst>
        </c:ser>
        <c:ser>
          <c:idx val="2"/>
          <c:order val="2"/>
          <c:tx>
            <c:strRef>
              <c:f>Sheet1!$A$4</c:f>
              <c:strCache>
                <c:ptCount val="1"/>
                <c:pt idx="0">
                  <c:v>ISLANDS</c:v>
                </c:pt>
              </c:strCache>
            </c:strRef>
          </c:tx>
          <c:spPr>
            <a:solidFill>
              <a:schemeClr val="accent2"/>
            </a:solidFill>
            <a:ln>
              <a:noFill/>
            </a:ln>
          </c:spPr>
          <c:invertIfNegative val="0"/>
          <c:dPt>
            <c:idx val="0"/>
            <c:invertIfNegative val="0"/>
            <c:bubble3D val="0"/>
            <c:extLst>
              <c:ext xmlns:c16="http://schemas.microsoft.com/office/drawing/2014/chart" uri="{C3380CC4-5D6E-409C-BE32-E72D297353CC}">
                <c16:uniqueId val="{00000000-5974-4772-B0B8-752EFDC2FE3B}"/>
              </c:ext>
            </c:extLst>
          </c:dPt>
          <c:dPt>
            <c:idx val="2"/>
            <c:invertIfNegative val="0"/>
            <c:bubble3D val="0"/>
            <c:extLst>
              <c:ext xmlns:c16="http://schemas.microsoft.com/office/drawing/2014/chart" uri="{C3380CC4-5D6E-409C-BE32-E72D297353CC}">
                <c16:uniqueId val="{00000001-5974-4772-B0B8-752EFDC2FE3B}"/>
              </c:ext>
            </c:extLst>
          </c:dPt>
          <c:dLbls>
            <c:numFmt formatCode="#,##0.0" sourceLinked="0"/>
            <c:spPr>
              <a:noFill/>
              <a:ln>
                <a:noFill/>
              </a:ln>
              <a:effectLst/>
            </c:spPr>
            <c:txPr>
              <a:bodyPr wrap="square" lIns="38100" tIns="19050" rIns="38100" bIns="19050" anchor="ctr">
                <a:spAutoFit/>
              </a:bodyPr>
              <a:lstStyle/>
              <a:p>
                <a:pPr>
                  <a:defRPr sz="1100">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Summer 2021</c:v>
                </c:pt>
                <c:pt idx="1">
                  <c:v>Summer 2022</c:v>
                </c:pt>
                <c:pt idx="2">
                  <c:v>Summer 2023</c:v>
                </c:pt>
                <c:pt idx="3">
                  <c:v>Summer 2024</c:v>
                </c:pt>
                <c:pt idx="4">
                  <c:v>Summer 2025</c:v>
                </c:pt>
              </c:strCache>
            </c:strRef>
          </c:cat>
          <c:val>
            <c:numRef>
              <c:f>Sheet1!$B$4:$F$4</c:f>
              <c:numCache>
                <c:formatCode>0.0</c:formatCode>
                <c:ptCount val="5"/>
                <c:pt idx="0">
                  <c:v>9.4085319719172187</c:v>
                </c:pt>
                <c:pt idx="1">
                  <c:v>10.164634252106984</c:v>
                </c:pt>
                <c:pt idx="2">
                  <c:v>10.556611793754442</c:v>
                </c:pt>
                <c:pt idx="3">
                  <c:v>10.920658357731028</c:v>
                </c:pt>
                <c:pt idx="4" formatCode="#,##0.0">
                  <c:v>11.497352779242425</c:v>
                </c:pt>
              </c:numCache>
            </c:numRef>
          </c:val>
          <c:extLst>
            <c:ext xmlns:c16="http://schemas.microsoft.com/office/drawing/2014/chart" uri="{C3380CC4-5D6E-409C-BE32-E72D297353CC}">
              <c16:uniqueId val="{00000001-DDB6-46B2-B1BD-8E6D9903CC36}"/>
            </c:ext>
          </c:extLst>
        </c:ser>
        <c:ser>
          <c:idx val="0"/>
          <c:order val="0"/>
          <c:tx>
            <c:strRef>
              <c:f>Sheet1!$A$2</c:f>
              <c:strCache>
                <c:ptCount val="1"/>
                <c:pt idx="0">
                  <c:v>MAINLAND</c:v>
                </c:pt>
              </c:strCache>
            </c:strRef>
          </c:tx>
          <c:spPr>
            <a:solidFill>
              <a:schemeClr val="accent3"/>
            </a:solidFill>
          </c:spPr>
          <c:invertIfNegative val="0"/>
          <c:dLbls>
            <c:numFmt formatCode="#,##0.0" sourceLinked="0"/>
            <c:spPr>
              <a:noFill/>
              <a:ln>
                <a:noFill/>
              </a:ln>
              <a:effectLst/>
            </c:spPr>
            <c:txPr>
              <a:bodyPr/>
              <a:lstStyle/>
              <a:p>
                <a:pPr>
                  <a:defRPr sz="1100">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Summer 2021</c:v>
                </c:pt>
                <c:pt idx="1">
                  <c:v>Summer 2022</c:v>
                </c:pt>
                <c:pt idx="2">
                  <c:v>Summer 2023</c:v>
                </c:pt>
                <c:pt idx="3">
                  <c:v>Summer 2024</c:v>
                </c:pt>
                <c:pt idx="4">
                  <c:v>Summer 2025</c:v>
                </c:pt>
              </c:strCache>
            </c:strRef>
          </c:cat>
          <c:val>
            <c:numRef>
              <c:f>Sheet1!$B$2:$F$2</c:f>
              <c:numCache>
                <c:formatCode>0.0</c:formatCode>
                <c:ptCount val="5"/>
                <c:pt idx="0">
                  <c:v>83.499952622435629</c:v>
                </c:pt>
                <c:pt idx="1">
                  <c:v>82.417790361348892</c:v>
                </c:pt>
                <c:pt idx="2">
                  <c:v>81.535088157194252</c:v>
                </c:pt>
                <c:pt idx="3">
                  <c:v>81.076572658433463</c:v>
                </c:pt>
                <c:pt idx="4" formatCode="#,##0.0">
                  <c:v>80.397856189159981</c:v>
                </c:pt>
              </c:numCache>
            </c:numRef>
          </c:val>
          <c:extLst>
            <c:ext xmlns:c16="http://schemas.microsoft.com/office/drawing/2014/chart" uri="{C3380CC4-5D6E-409C-BE32-E72D297353CC}">
              <c16:uniqueId val="{00000005-DDB6-46B2-B1BD-8E6D9903CC36}"/>
            </c:ext>
          </c:extLst>
        </c:ser>
        <c:dLbls>
          <c:showLegendKey val="0"/>
          <c:showVal val="1"/>
          <c:showCatName val="0"/>
          <c:showSerName val="0"/>
          <c:showPercent val="0"/>
          <c:showBubbleSize val="0"/>
        </c:dLbls>
        <c:gapWidth val="100"/>
        <c:overlap val="100"/>
        <c:axId val="45184896"/>
        <c:axId val="45186432"/>
      </c:barChart>
      <c:catAx>
        <c:axId val="45184896"/>
        <c:scaling>
          <c:orientation val="minMax"/>
        </c:scaling>
        <c:delete val="0"/>
        <c:axPos val="b"/>
        <c:numFmt formatCode="General" sourceLinked="0"/>
        <c:majorTickMark val="out"/>
        <c:minorTickMark val="none"/>
        <c:tickLblPos val="nextTo"/>
        <c:txPr>
          <a:bodyPr/>
          <a:lstStyle/>
          <a:p>
            <a:pPr>
              <a:defRPr sz="1400">
                <a:solidFill>
                  <a:schemeClr val="tx1"/>
                </a:solidFill>
              </a:defRPr>
            </a:pPr>
            <a:endParaRPr lang="el-GR"/>
          </a:p>
        </c:txPr>
        <c:crossAx val="45186432"/>
        <c:crosses val="autoZero"/>
        <c:auto val="1"/>
        <c:lblAlgn val="ctr"/>
        <c:lblOffset val="100"/>
        <c:noMultiLvlLbl val="0"/>
      </c:catAx>
      <c:valAx>
        <c:axId val="45186432"/>
        <c:scaling>
          <c:orientation val="minMax"/>
          <c:max val="1"/>
          <c:min val="0"/>
        </c:scaling>
        <c:delete val="1"/>
        <c:axPos val="l"/>
        <c:numFmt formatCode="0%" sourceLinked="1"/>
        <c:majorTickMark val="out"/>
        <c:minorTickMark val="none"/>
        <c:tickLblPos val="nextTo"/>
        <c:crossAx val="45184896"/>
        <c:crosses val="autoZero"/>
        <c:crossBetween val="between"/>
      </c:valAx>
    </c:plotArea>
    <c:legend>
      <c:legendPos val="t"/>
      <c:overlay val="0"/>
      <c:txPr>
        <a:bodyPr/>
        <a:lstStyle/>
        <a:p>
          <a:pPr>
            <a:defRPr>
              <a:solidFill>
                <a:schemeClr val="tx1"/>
              </a:solidFill>
            </a:defRPr>
          </a:pPr>
          <a:endParaRPr lang="el-GR"/>
        </a:p>
      </c:txPr>
    </c:legend>
    <c:plotVisOnly val="1"/>
    <c:dispBlanksAs val="gap"/>
    <c:showDLblsOverMax val="0"/>
  </c:chart>
  <c:txPr>
    <a:bodyPr/>
    <a:lstStyle/>
    <a:p>
      <a:pPr>
        <a:defRPr sz="1200"/>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2113902527665"/>
          <c:y val="0.31247839315351655"/>
          <c:w val="0.87354624166151607"/>
          <c:h val="0.57028963574263714"/>
        </c:manualLayout>
      </c:layout>
      <c:barChart>
        <c:barDir val="col"/>
        <c:grouping val="clustered"/>
        <c:varyColors val="0"/>
        <c:ser>
          <c:idx val="0"/>
          <c:order val="0"/>
          <c:tx>
            <c:strRef>
              <c:f>Sheet1!$B$1</c:f>
              <c:strCache>
                <c:ptCount val="1"/>
                <c:pt idx="0">
                  <c:v>CRETE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Summer 2021</c:v>
                </c:pt>
                <c:pt idx="1">
                  <c:v>Summer 2022</c:v>
                </c:pt>
                <c:pt idx="2">
                  <c:v>Summer 2023</c:v>
                </c:pt>
                <c:pt idx="3">
                  <c:v>Summer 2024</c:v>
                </c:pt>
                <c:pt idx="4">
                  <c:v>Summer 2025</c:v>
                </c:pt>
              </c:strCache>
            </c:strRef>
          </c:cat>
          <c:val>
            <c:numRef>
              <c:f>Sheet1!$B$2:$B$6</c:f>
              <c:numCache>
                <c:formatCode>0.0%</c:formatCode>
                <c:ptCount val="5"/>
                <c:pt idx="0">
                  <c:v>0.13</c:v>
                </c:pt>
                <c:pt idx="1">
                  <c:v>0.17399999999999999</c:v>
                </c:pt>
                <c:pt idx="2">
                  <c:v>0.186</c:v>
                </c:pt>
                <c:pt idx="3">
                  <c:v>5.7000000000000002E-2</c:v>
                </c:pt>
                <c:pt idx="4">
                  <c:v>7.1886162592964098E-2</c:v>
                </c:pt>
              </c:numCache>
            </c:numRef>
          </c:val>
          <c:extLst>
            <c:ext xmlns:c16="http://schemas.microsoft.com/office/drawing/2014/chart" uri="{C3380CC4-5D6E-409C-BE32-E72D297353CC}">
              <c16:uniqueId val="{00000000-F3F6-4722-8E27-038640FCCC50}"/>
            </c:ext>
          </c:extLst>
        </c:ser>
        <c:ser>
          <c:idx val="1"/>
          <c:order val="1"/>
          <c:tx>
            <c:strRef>
              <c:f>Sheet1!$C$1</c:f>
              <c:strCache>
                <c:ptCount val="1"/>
                <c:pt idx="0">
                  <c:v>ISLANDS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Summer 2021</c:v>
                </c:pt>
                <c:pt idx="1">
                  <c:v>Summer 2022</c:v>
                </c:pt>
                <c:pt idx="2">
                  <c:v>Summer 2023</c:v>
                </c:pt>
                <c:pt idx="3">
                  <c:v>Summer 2024</c:v>
                </c:pt>
                <c:pt idx="4">
                  <c:v>Summer 2025</c:v>
                </c:pt>
              </c:strCache>
            </c:strRef>
          </c:cat>
          <c:val>
            <c:numRef>
              <c:f>Sheet1!$C$2:$C$6</c:f>
              <c:numCache>
                <c:formatCode>0.0%</c:formatCode>
                <c:ptCount val="5"/>
                <c:pt idx="0">
                  <c:v>0.16700000000000001</c:v>
                </c:pt>
                <c:pt idx="1">
                  <c:v>0.23100000000000001</c:v>
                </c:pt>
                <c:pt idx="2">
                  <c:v>0.155</c:v>
                </c:pt>
                <c:pt idx="3">
                  <c:v>0.08</c:v>
                </c:pt>
                <c:pt idx="4">
                  <c:v>0.11428467958417499</c:v>
                </c:pt>
              </c:numCache>
            </c:numRef>
          </c:val>
          <c:extLst>
            <c:ext xmlns:c16="http://schemas.microsoft.com/office/drawing/2014/chart" uri="{C3380CC4-5D6E-409C-BE32-E72D297353CC}">
              <c16:uniqueId val="{00000001-F3F6-4722-8E27-038640FCCC50}"/>
            </c:ext>
          </c:extLst>
        </c:ser>
        <c:ser>
          <c:idx val="2"/>
          <c:order val="2"/>
          <c:tx>
            <c:strRef>
              <c:f>Sheet1!$D$1</c:f>
              <c:strCache>
                <c:ptCount val="1"/>
                <c:pt idx="0">
                  <c:v>MAINLAND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Summer 2021</c:v>
                </c:pt>
                <c:pt idx="1">
                  <c:v>Summer 2022</c:v>
                </c:pt>
                <c:pt idx="2">
                  <c:v>Summer 2023</c:v>
                </c:pt>
                <c:pt idx="3">
                  <c:v>Summer 2024</c:v>
                </c:pt>
                <c:pt idx="4">
                  <c:v>Summer 2025</c:v>
                </c:pt>
              </c:strCache>
            </c:strRef>
          </c:cat>
          <c:val>
            <c:numRef>
              <c:f>Sheet1!$D$2:$D$6</c:f>
              <c:numCache>
                <c:formatCode>0.0%</c:formatCode>
                <c:ptCount val="5"/>
                <c:pt idx="0">
                  <c:v>4.8000000000000001E-2</c:v>
                </c:pt>
                <c:pt idx="1">
                  <c:v>0.108</c:v>
                </c:pt>
                <c:pt idx="2">
                  <c:v>0.10100000000000001</c:v>
                </c:pt>
                <c:pt idx="3">
                  <c:v>3.9E-2</c:v>
                </c:pt>
                <c:pt idx="4">
                  <c:v>4.9533269284047998E-2</c:v>
                </c:pt>
              </c:numCache>
            </c:numRef>
          </c:val>
          <c:extLst>
            <c:ext xmlns:c16="http://schemas.microsoft.com/office/drawing/2014/chart" uri="{C3380CC4-5D6E-409C-BE32-E72D297353CC}">
              <c16:uniqueId val="{00000002-F3F6-4722-8E27-038640FCCC50}"/>
            </c:ext>
          </c:extLst>
        </c:ser>
        <c:dLbls>
          <c:showLegendKey val="0"/>
          <c:showVal val="0"/>
          <c:showCatName val="0"/>
          <c:showSerName val="0"/>
          <c:showPercent val="0"/>
          <c:showBubbleSize val="0"/>
        </c:dLbls>
        <c:gapWidth val="219"/>
        <c:overlap val="-27"/>
        <c:axId val="1871096207"/>
        <c:axId val="1871119247"/>
      </c:barChart>
      <c:catAx>
        <c:axId val="187109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crossAx val="1871119247"/>
        <c:crosses val="autoZero"/>
        <c:auto val="1"/>
        <c:lblAlgn val="ctr"/>
        <c:lblOffset val="100"/>
        <c:noMultiLvlLbl val="0"/>
      </c:catAx>
      <c:valAx>
        <c:axId val="1871119247"/>
        <c:scaling>
          <c:orientation val="minMax"/>
        </c:scaling>
        <c:delete val="1"/>
        <c:axPos val="l"/>
        <c:numFmt formatCode="0.0%" sourceLinked="1"/>
        <c:majorTickMark val="none"/>
        <c:minorTickMark val="none"/>
        <c:tickLblPos val="nextTo"/>
        <c:crossAx val="1871096207"/>
        <c:crosses val="autoZero"/>
        <c:crossBetween val="between"/>
      </c:valAx>
      <c:spPr>
        <a:noFill/>
        <a:ln>
          <a:noFill/>
        </a:ln>
        <a:effectLst/>
      </c:spPr>
    </c:plotArea>
    <c:legend>
      <c:legendPos val="t"/>
      <c:layout>
        <c:manualLayout>
          <c:xMode val="edge"/>
          <c:yMode val="edge"/>
          <c:x val="0.30081206729834553"/>
          <c:y val="6.3762613408055904E-2"/>
          <c:w val="0.40243013645016329"/>
          <c:h val="7.16492621137111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Summary!$B$7</c:f>
              <c:strCache>
                <c:ptCount val="1"/>
                <c:pt idx="0">
                  <c:v>Value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Summary!$C$6:$F$6</c:f>
              <c:numCache>
                <c:formatCode>General</c:formatCode>
                <c:ptCount val="3"/>
                <c:pt idx="0">
                  <c:v>2023</c:v>
                </c:pt>
                <c:pt idx="1">
                  <c:v>2024</c:v>
                </c:pt>
                <c:pt idx="2">
                  <c:v>2025</c:v>
                </c:pt>
              </c:numCache>
            </c:numRef>
          </c:cat>
          <c:val>
            <c:numRef>
              <c:f>Summary!$C$7:$F$7</c:f>
              <c:numCache>
                <c:formatCode>0.0%</c:formatCode>
                <c:ptCount val="3"/>
                <c:pt idx="0">
                  <c:v>9.7107656297825251E-2</c:v>
                </c:pt>
                <c:pt idx="1">
                  <c:v>3.0716575863774409E-2</c:v>
                </c:pt>
                <c:pt idx="2">
                  <c:v>5.4960977918454779E-2</c:v>
                </c:pt>
              </c:numCache>
            </c:numRef>
          </c:val>
          <c:extLst>
            <c:ext xmlns:c16="http://schemas.microsoft.com/office/drawing/2014/chart" uri="{C3380CC4-5D6E-409C-BE32-E72D297353CC}">
              <c16:uniqueId val="{00000000-38B3-4AA4-93FD-E0844CB07A1A}"/>
            </c:ext>
          </c:extLst>
        </c:ser>
        <c:ser>
          <c:idx val="1"/>
          <c:order val="1"/>
          <c:tx>
            <c:strRef>
              <c:f>Summary!$B$8</c:f>
              <c:strCache>
                <c:ptCount val="1"/>
                <c:pt idx="0">
                  <c:v>Unit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Summary!$C$6:$F$6</c:f>
              <c:numCache>
                <c:formatCode>General</c:formatCode>
                <c:ptCount val="3"/>
                <c:pt idx="0">
                  <c:v>2023</c:v>
                </c:pt>
                <c:pt idx="1">
                  <c:v>2024</c:v>
                </c:pt>
                <c:pt idx="2">
                  <c:v>2025</c:v>
                </c:pt>
              </c:numCache>
            </c:numRef>
          </c:cat>
          <c:val>
            <c:numRef>
              <c:f>Summary!$C$8:$F$8</c:f>
              <c:numCache>
                <c:formatCode>0.0%</c:formatCode>
                <c:ptCount val="3"/>
                <c:pt idx="0">
                  <c:v>2.835371393320707E-2</c:v>
                </c:pt>
                <c:pt idx="1">
                  <c:v>3.2275785265053036E-2</c:v>
                </c:pt>
                <c:pt idx="2">
                  <c:v>3.7471316035418756E-2</c:v>
                </c:pt>
              </c:numCache>
            </c:numRef>
          </c:val>
          <c:extLst>
            <c:ext xmlns:c16="http://schemas.microsoft.com/office/drawing/2014/chart" uri="{C3380CC4-5D6E-409C-BE32-E72D297353CC}">
              <c16:uniqueId val="{00000001-38B3-4AA4-93FD-E0844CB07A1A}"/>
            </c:ext>
          </c:extLst>
        </c:ser>
        <c:ser>
          <c:idx val="2"/>
          <c:order val="2"/>
          <c:tx>
            <c:strRef>
              <c:f>Summary!$B$9</c:f>
              <c:strCache>
                <c:ptCount val="1"/>
                <c:pt idx="0">
                  <c:v>Price per Unit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Summary!$C$6:$F$6</c:f>
              <c:numCache>
                <c:formatCode>General</c:formatCode>
                <c:ptCount val="3"/>
                <c:pt idx="0">
                  <c:v>2023</c:v>
                </c:pt>
                <c:pt idx="1">
                  <c:v>2024</c:v>
                </c:pt>
                <c:pt idx="2">
                  <c:v>2025</c:v>
                </c:pt>
              </c:numCache>
            </c:numRef>
          </c:cat>
          <c:val>
            <c:numRef>
              <c:f>Summary!$C$9:$F$9</c:f>
              <c:numCache>
                <c:formatCode>0.0%</c:formatCode>
                <c:ptCount val="3"/>
                <c:pt idx="0">
                  <c:v>6.6858262320705686E-2</c:v>
                </c:pt>
                <c:pt idx="1">
                  <c:v>-1.5104581774900705E-3</c:v>
                </c:pt>
                <c:pt idx="2">
                  <c:v>1.6857971505053859E-2</c:v>
                </c:pt>
              </c:numCache>
            </c:numRef>
          </c:val>
          <c:extLst>
            <c:ext xmlns:c16="http://schemas.microsoft.com/office/drawing/2014/chart" uri="{C3380CC4-5D6E-409C-BE32-E72D297353CC}">
              <c16:uniqueId val="{00000002-38B3-4AA4-93FD-E0844CB07A1A}"/>
            </c:ext>
          </c:extLst>
        </c:ser>
        <c:dLbls>
          <c:showLegendKey val="0"/>
          <c:showVal val="1"/>
          <c:showCatName val="0"/>
          <c:showSerName val="0"/>
          <c:showPercent val="0"/>
          <c:showBubbleSize val="0"/>
        </c:dLbls>
        <c:gapWidth val="100"/>
        <c:overlap val="-24"/>
        <c:axId val="332735616"/>
        <c:axId val="332737152"/>
      </c:barChart>
      <c:catAx>
        <c:axId val="332735616"/>
        <c:scaling>
          <c:orientation val="minMax"/>
        </c:scaling>
        <c:delete val="0"/>
        <c:axPos val="b"/>
        <c:numFmt formatCode="General"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l-GR"/>
          </a:p>
        </c:txPr>
        <c:crossAx val="332737152"/>
        <c:crosses val="autoZero"/>
        <c:auto val="1"/>
        <c:lblAlgn val="ctr"/>
        <c:lblOffset val="100"/>
        <c:noMultiLvlLbl val="0"/>
      </c:catAx>
      <c:valAx>
        <c:axId val="332737152"/>
        <c:scaling>
          <c:orientation val="minMax"/>
        </c:scaling>
        <c:delete val="1"/>
        <c:axPos val="l"/>
        <c:numFmt formatCode="0.0%" sourceLinked="1"/>
        <c:majorTickMark val="none"/>
        <c:minorTickMark val="none"/>
        <c:tickLblPos val="nextTo"/>
        <c:crossAx val="332735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l-GR"/>
        </a:p>
      </c:txPr>
    </c:legend>
    <c:plotVisOnly val="1"/>
    <c:dispBlanksAs val="gap"/>
    <c:showDLblsOverMax val="0"/>
  </c:chart>
  <c:spPr>
    <a:noFill/>
    <a:ln>
      <a:noFill/>
    </a:ln>
    <a:effectLst/>
  </c:spPr>
  <c:txPr>
    <a:bodyPr/>
    <a:lstStyle/>
    <a:p>
      <a:pPr>
        <a:defRPr>
          <a:latin typeface="+mj-lt"/>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5943998735698E-2"/>
          <c:y val="0.17555401614664173"/>
          <c:w val="0.9491587105330842"/>
          <c:h val="0.65451759191315839"/>
        </c:manualLayout>
      </c:layout>
      <c:lineChart>
        <c:grouping val="standard"/>
        <c:varyColors val="0"/>
        <c:ser>
          <c:idx val="1"/>
          <c:order val="0"/>
          <c:tx>
            <c:strRef>
              <c:f>Sheet1!$A$2</c:f>
              <c:strCache>
                <c:ptCount val="1"/>
                <c:pt idx="0">
                  <c:v>Value Sales trend vs. Year Ago</c:v>
                </c:pt>
              </c:strCache>
            </c:strRef>
          </c:tx>
          <c:spPr>
            <a:ln w="31750" cap="rnd">
              <a:solidFill>
                <a:schemeClr val="accent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Sheet1!$B$1:$BU$1</c:f>
              <c:strCache>
                <c:ptCount val="36"/>
                <c:pt idx="0">
                  <c:v>JAN 2023</c:v>
                </c:pt>
                <c:pt idx="1">
                  <c:v>FEB 2023</c:v>
                </c:pt>
                <c:pt idx="2">
                  <c:v>MAR 2023</c:v>
                </c:pt>
                <c:pt idx="3">
                  <c:v>APR 2023</c:v>
                </c:pt>
                <c:pt idx="4">
                  <c:v>MAY 2023</c:v>
                </c:pt>
                <c:pt idx="5">
                  <c:v>JUN 2023</c:v>
                </c:pt>
                <c:pt idx="6">
                  <c:v>JULY 2023</c:v>
                </c:pt>
                <c:pt idx="7">
                  <c:v>AUG 2023</c:v>
                </c:pt>
                <c:pt idx="8">
                  <c:v>SEP 2023</c:v>
                </c:pt>
                <c:pt idx="9">
                  <c:v>OCT 2023</c:v>
                </c:pt>
                <c:pt idx="10">
                  <c:v>NOV 2023</c:v>
                </c:pt>
                <c:pt idx="11">
                  <c:v>DEC 2023</c:v>
                </c:pt>
                <c:pt idx="12">
                  <c:v>JAN 2024</c:v>
                </c:pt>
                <c:pt idx="13">
                  <c:v>FEB 2024</c:v>
                </c:pt>
                <c:pt idx="14">
                  <c:v>MAR 2024</c:v>
                </c:pt>
                <c:pt idx="15">
                  <c:v>APR 2024</c:v>
                </c:pt>
                <c:pt idx="16">
                  <c:v>MAY 2024</c:v>
                </c:pt>
                <c:pt idx="17">
                  <c:v>JUN 2024</c:v>
                </c:pt>
                <c:pt idx="18">
                  <c:v>JULY 2024</c:v>
                </c:pt>
                <c:pt idx="19">
                  <c:v>AUG 2024</c:v>
                </c:pt>
                <c:pt idx="20">
                  <c:v>SEP 2024</c:v>
                </c:pt>
                <c:pt idx="21">
                  <c:v>OCT 2024</c:v>
                </c:pt>
                <c:pt idx="22">
                  <c:v>NOV 2024</c:v>
                </c:pt>
                <c:pt idx="23">
                  <c:v>DEC 2024</c:v>
                </c:pt>
                <c:pt idx="24">
                  <c:v>JAN 2025</c:v>
                </c:pt>
                <c:pt idx="25">
                  <c:v>FEB 2025</c:v>
                </c:pt>
                <c:pt idx="26">
                  <c:v>MAR 25</c:v>
                </c:pt>
                <c:pt idx="27">
                  <c:v>APR 2025</c:v>
                </c:pt>
                <c:pt idx="28">
                  <c:v>MAY 2025</c:v>
                </c:pt>
                <c:pt idx="29">
                  <c:v>JUN 2025</c:v>
                </c:pt>
                <c:pt idx="30">
                  <c:v>JUL 2025</c:v>
                </c:pt>
                <c:pt idx="31">
                  <c:v>AUG 2025</c:v>
                </c:pt>
                <c:pt idx="32">
                  <c:v>SEP 2025</c:v>
                </c:pt>
                <c:pt idx="33">
                  <c:v>OCT 2025</c:v>
                </c:pt>
                <c:pt idx="34">
                  <c:v>NOV 2025</c:v>
                </c:pt>
                <c:pt idx="35">
                  <c:v>DEC 2025</c:v>
                </c:pt>
              </c:strCache>
            </c:strRef>
          </c:cat>
          <c:val>
            <c:numRef>
              <c:f>Sheet1!$B$2:$BU$2</c:f>
              <c:numCache>
                <c:formatCode>0.0%</c:formatCode>
                <c:ptCount val="36"/>
                <c:pt idx="0">
                  <c:v>6.8105538093752971E-2</c:v>
                </c:pt>
                <c:pt idx="1">
                  <c:v>0.16405945692618285</c:v>
                </c:pt>
                <c:pt idx="2">
                  <c:v>3.2409558069360411E-2</c:v>
                </c:pt>
                <c:pt idx="3">
                  <c:v>0.12027867364697786</c:v>
                </c:pt>
                <c:pt idx="4">
                  <c:v>0.11061669284794839</c:v>
                </c:pt>
                <c:pt idx="5">
                  <c:v>0.11508232464904111</c:v>
                </c:pt>
                <c:pt idx="6">
                  <c:v>0.11546484731567719</c:v>
                </c:pt>
                <c:pt idx="7">
                  <c:v>0.10619435247378761</c:v>
                </c:pt>
                <c:pt idx="8">
                  <c:v>0.1076382033403831</c:v>
                </c:pt>
                <c:pt idx="9">
                  <c:v>6.2098754556954017E-2</c:v>
                </c:pt>
                <c:pt idx="10">
                  <c:v>0.10364257130400345</c:v>
                </c:pt>
                <c:pt idx="11">
                  <c:v>7.7657104631315699E-2</c:v>
                </c:pt>
                <c:pt idx="12">
                  <c:v>2.2798443867009688E-2</c:v>
                </c:pt>
                <c:pt idx="13">
                  <c:v>-1.573733364527119E-2</c:v>
                </c:pt>
                <c:pt idx="14">
                  <c:v>6.5013240411233797E-2</c:v>
                </c:pt>
                <c:pt idx="15">
                  <c:v>8.6604214069816443E-3</c:v>
                </c:pt>
                <c:pt idx="16">
                  <c:v>6.5030246093892075E-2</c:v>
                </c:pt>
                <c:pt idx="17">
                  <c:v>4.4804100976642669E-2</c:v>
                </c:pt>
                <c:pt idx="18">
                  <c:v>2.8136307387893078E-2</c:v>
                </c:pt>
                <c:pt idx="19">
                  <c:v>6.0618796779466466E-2</c:v>
                </c:pt>
                <c:pt idx="20">
                  <c:v>3.2151555486831684E-2</c:v>
                </c:pt>
                <c:pt idx="21">
                  <c:v>8.2720131261307284E-2</c:v>
                </c:pt>
                <c:pt idx="22">
                  <c:v>-9.1627907571794065E-3</c:v>
                </c:pt>
                <c:pt idx="23">
                  <c:v>-9.7531556302050681E-3</c:v>
                </c:pt>
                <c:pt idx="24">
                  <c:v>7.6393433374989161E-2</c:v>
                </c:pt>
                <c:pt idx="25">
                  <c:v>5.4241695999999999E-2</c:v>
                </c:pt>
                <c:pt idx="26">
                  <c:v>4.8820610999999993E-2</c:v>
                </c:pt>
                <c:pt idx="27">
                  <c:v>7.2567845714926138E-2</c:v>
                </c:pt>
                <c:pt idx="28">
                  <c:v>4.4663875999999998E-2</c:v>
                </c:pt>
                <c:pt idx="29">
                  <c:v>5.8378669000000001E-2</c:v>
                </c:pt>
                <c:pt idx="30">
                  <c:v>6.2539859000000003E-2</c:v>
                </c:pt>
                <c:pt idx="31">
                  <c:v>5.4286766E-2</c:v>
                </c:pt>
                <c:pt idx="32">
                  <c:v>4.5899926000000008E-2</c:v>
                </c:pt>
                <c:pt idx="33">
                  <c:v>4.5602034E-2</c:v>
                </c:pt>
                <c:pt idx="34">
                  <c:v>5.4865924000000003E-2</c:v>
                </c:pt>
                <c:pt idx="35">
                  <c:v>4.9086945E-2</c:v>
                </c:pt>
              </c:numCache>
            </c:numRef>
          </c:val>
          <c:smooth val="1"/>
          <c:extLst>
            <c:ext xmlns:c16="http://schemas.microsoft.com/office/drawing/2014/chart" uri="{C3380CC4-5D6E-409C-BE32-E72D297353CC}">
              <c16:uniqueId val="{00000000-2BE2-4CFD-9ED9-E1FB2DE3A99D}"/>
            </c:ext>
          </c:extLst>
        </c:ser>
        <c:ser>
          <c:idx val="0"/>
          <c:order val="1"/>
          <c:tx>
            <c:strRef>
              <c:f>Sheet1!$A$3</c:f>
              <c:strCache>
                <c:ptCount val="1"/>
                <c:pt idx="0">
                  <c:v>Unit Sales trend vs. Year Ago</c:v>
                </c:pt>
              </c:strCache>
            </c:strRef>
          </c:tx>
          <c:spPr>
            <a:ln w="31750"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Sheet1!$B$1:$BU$1</c:f>
              <c:strCache>
                <c:ptCount val="36"/>
                <c:pt idx="0">
                  <c:v>JAN 2023</c:v>
                </c:pt>
                <c:pt idx="1">
                  <c:v>FEB 2023</c:v>
                </c:pt>
                <c:pt idx="2">
                  <c:v>MAR 2023</c:v>
                </c:pt>
                <c:pt idx="3">
                  <c:v>APR 2023</c:v>
                </c:pt>
                <c:pt idx="4">
                  <c:v>MAY 2023</c:v>
                </c:pt>
                <c:pt idx="5">
                  <c:v>JUN 2023</c:v>
                </c:pt>
                <c:pt idx="6">
                  <c:v>JULY 2023</c:v>
                </c:pt>
                <c:pt idx="7">
                  <c:v>AUG 2023</c:v>
                </c:pt>
                <c:pt idx="8">
                  <c:v>SEP 2023</c:v>
                </c:pt>
                <c:pt idx="9">
                  <c:v>OCT 2023</c:v>
                </c:pt>
                <c:pt idx="10">
                  <c:v>NOV 2023</c:v>
                </c:pt>
                <c:pt idx="11">
                  <c:v>DEC 2023</c:v>
                </c:pt>
                <c:pt idx="12">
                  <c:v>JAN 2024</c:v>
                </c:pt>
                <c:pt idx="13">
                  <c:v>FEB 2024</c:v>
                </c:pt>
                <c:pt idx="14">
                  <c:v>MAR 2024</c:v>
                </c:pt>
                <c:pt idx="15">
                  <c:v>APR 2024</c:v>
                </c:pt>
                <c:pt idx="16">
                  <c:v>MAY 2024</c:v>
                </c:pt>
                <c:pt idx="17">
                  <c:v>JUN 2024</c:v>
                </c:pt>
                <c:pt idx="18">
                  <c:v>JULY 2024</c:v>
                </c:pt>
                <c:pt idx="19">
                  <c:v>AUG 2024</c:v>
                </c:pt>
                <c:pt idx="20">
                  <c:v>SEP 2024</c:v>
                </c:pt>
                <c:pt idx="21">
                  <c:v>OCT 2024</c:v>
                </c:pt>
                <c:pt idx="22">
                  <c:v>NOV 2024</c:v>
                </c:pt>
                <c:pt idx="23">
                  <c:v>DEC 2024</c:v>
                </c:pt>
                <c:pt idx="24">
                  <c:v>JAN 2025</c:v>
                </c:pt>
                <c:pt idx="25">
                  <c:v>FEB 2025</c:v>
                </c:pt>
                <c:pt idx="26">
                  <c:v>MAR 25</c:v>
                </c:pt>
                <c:pt idx="27">
                  <c:v>APR 2025</c:v>
                </c:pt>
                <c:pt idx="28">
                  <c:v>MAY 2025</c:v>
                </c:pt>
                <c:pt idx="29">
                  <c:v>JUN 2025</c:v>
                </c:pt>
                <c:pt idx="30">
                  <c:v>JUL 2025</c:v>
                </c:pt>
                <c:pt idx="31">
                  <c:v>AUG 2025</c:v>
                </c:pt>
                <c:pt idx="32">
                  <c:v>SEP 2025</c:v>
                </c:pt>
                <c:pt idx="33">
                  <c:v>OCT 2025</c:v>
                </c:pt>
                <c:pt idx="34">
                  <c:v>NOV 2025</c:v>
                </c:pt>
                <c:pt idx="35">
                  <c:v>DEC 2025</c:v>
                </c:pt>
              </c:strCache>
            </c:strRef>
          </c:cat>
          <c:val>
            <c:numRef>
              <c:f>Sheet1!$B$3:$BU$3</c:f>
              <c:numCache>
                <c:formatCode>0.0%</c:formatCode>
                <c:ptCount val="36"/>
                <c:pt idx="0">
                  <c:v>-3.9713816223183263E-2</c:v>
                </c:pt>
                <c:pt idx="1">
                  <c:v>4.2940472130261975E-2</c:v>
                </c:pt>
                <c:pt idx="2">
                  <c:v>-6.3594893132383645E-2</c:v>
                </c:pt>
                <c:pt idx="3">
                  <c:v>2.2457243008766836E-2</c:v>
                </c:pt>
                <c:pt idx="4">
                  <c:v>2.9172401067380838E-2</c:v>
                </c:pt>
                <c:pt idx="5">
                  <c:v>3.3346932157499287E-2</c:v>
                </c:pt>
                <c:pt idx="6">
                  <c:v>4.8664693153620986E-2</c:v>
                </c:pt>
                <c:pt idx="7">
                  <c:v>4.7092052467615275E-2</c:v>
                </c:pt>
                <c:pt idx="8">
                  <c:v>6.1523761866447702E-2</c:v>
                </c:pt>
                <c:pt idx="9">
                  <c:v>2.9514558356966702E-2</c:v>
                </c:pt>
                <c:pt idx="10">
                  <c:v>7.5870167051905302E-2</c:v>
                </c:pt>
                <c:pt idx="11">
                  <c:v>5.924459139014937E-2</c:v>
                </c:pt>
                <c:pt idx="12">
                  <c:v>1.4876642930699457E-2</c:v>
                </c:pt>
                <c:pt idx="13">
                  <c:v>-1.5805037945441525E-2</c:v>
                </c:pt>
                <c:pt idx="14">
                  <c:v>5.8778583891564207E-2</c:v>
                </c:pt>
                <c:pt idx="15">
                  <c:v>2.771628568329132E-2</c:v>
                </c:pt>
                <c:pt idx="16">
                  <c:v>5.1673828713799219E-2</c:v>
                </c:pt>
                <c:pt idx="17">
                  <c:v>4.9653810668402132E-2</c:v>
                </c:pt>
                <c:pt idx="18">
                  <c:v>3.3017186056041092E-2</c:v>
                </c:pt>
                <c:pt idx="19">
                  <c:v>6.7316225217742387E-2</c:v>
                </c:pt>
                <c:pt idx="20">
                  <c:v>3.2148088932179908E-2</c:v>
                </c:pt>
                <c:pt idx="21">
                  <c:v>8.3355330396955862E-2</c:v>
                </c:pt>
                <c:pt idx="22">
                  <c:v>-9.2986000041517247E-3</c:v>
                </c:pt>
                <c:pt idx="23">
                  <c:v>-2.5678163638281903E-3</c:v>
                </c:pt>
                <c:pt idx="24">
                  <c:v>5.2323263486432126E-2</c:v>
                </c:pt>
                <c:pt idx="25">
                  <c:v>3.7784336000000002E-2</c:v>
                </c:pt>
                <c:pt idx="26">
                  <c:v>3.2441009E-2</c:v>
                </c:pt>
                <c:pt idx="27">
                  <c:v>4.4345479710999447E-2</c:v>
                </c:pt>
                <c:pt idx="28">
                  <c:v>4.2728159000000002E-2</c:v>
                </c:pt>
                <c:pt idx="29">
                  <c:v>5.1381497999999998E-2</c:v>
                </c:pt>
                <c:pt idx="30">
                  <c:v>4.8624112999999997E-2</c:v>
                </c:pt>
                <c:pt idx="31">
                  <c:v>3.5923703000000001E-2</c:v>
                </c:pt>
                <c:pt idx="32">
                  <c:v>2.9339026000000001E-2</c:v>
                </c:pt>
                <c:pt idx="33">
                  <c:v>2.2251333999999998E-2</c:v>
                </c:pt>
                <c:pt idx="34">
                  <c:v>3.2072555000000003E-2</c:v>
                </c:pt>
                <c:pt idx="35">
                  <c:v>2.5963687000000003E-2</c:v>
                </c:pt>
              </c:numCache>
            </c:numRef>
          </c:val>
          <c:smooth val="1"/>
          <c:extLst>
            <c:ext xmlns:c16="http://schemas.microsoft.com/office/drawing/2014/chart" uri="{C3380CC4-5D6E-409C-BE32-E72D297353CC}">
              <c16:uniqueId val="{00000001-2BE2-4CFD-9ED9-E1FB2DE3A99D}"/>
            </c:ext>
          </c:extLst>
        </c:ser>
        <c:dLbls>
          <c:showLegendKey val="0"/>
          <c:showVal val="0"/>
          <c:showCatName val="0"/>
          <c:showSerName val="0"/>
          <c:showPercent val="0"/>
          <c:showBubbleSize val="0"/>
        </c:dLbls>
        <c:smooth val="0"/>
        <c:axId val="314575488"/>
        <c:axId val="314610048"/>
      </c:lineChart>
      <c:catAx>
        <c:axId val="3145754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l-GR"/>
          </a:p>
        </c:txPr>
        <c:crossAx val="314610048"/>
        <c:crosses val="autoZero"/>
        <c:auto val="1"/>
        <c:lblAlgn val="ctr"/>
        <c:lblOffset val="100"/>
        <c:tickLblSkip val="1"/>
        <c:tickMarkSkip val="1"/>
        <c:noMultiLvlLbl val="1"/>
      </c:catAx>
      <c:valAx>
        <c:axId val="314610048"/>
        <c:scaling>
          <c:orientation val="minMax"/>
          <c:max val="0.22000000000000003"/>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314575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sz="1200"/>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5943998735698E-2"/>
          <c:y val="0.17555401614664173"/>
          <c:w val="0.9491587105330842"/>
          <c:h val="0.65451759191315839"/>
        </c:manualLayout>
      </c:layout>
      <c:lineChart>
        <c:grouping val="standard"/>
        <c:varyColors val="0"/>
        <c:ser>
          <c:idx val="1"/>
          <c:order val="0"/>
          <c:tx>
            <c:strRef>
              <c:f>Sheet1!$A$2</c:f>
              <c:strCache>
                <c:ptCount val="1"/>
                <c:pt idx="0">
                  <c:v>PPU trend</c:v>
                </c:pt>
              </c:strCache>
            </c:strRef>
          </c:tx>
          <c:spPr>
            <a:ln w="31750" cap="rnd">
              <a:solidFill>
                <a:schemeClr val="accent3"/>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Sheet1!$B$1:$BU$1</c:f>
              <c:strCache>
                <c:ptCount val="36"/>
                <c:pt idx="0">
                  <c:v>JAN 2023</c:v>
                </c:pt>
                <c:pt idx="1">
                  <c:v>FEB 2023</c:v>
                </c:pt>
                <c:pt idx="2">
                  <c:v>MAR 2023</c:v>
                </c:pt>
                <c:pt idx="3">
                  <c:v>APR 2023</c:v>
                </c:pt>
                <c:pt idx="4">
                  <c:v>MAY 2023</c:v>
                </c:pt>
                <c:pt idx="5">
                  <c:v>JUNE 2023</c:v>
                </c:pt>
                <c:pt idx="6">
                  <c:v>JUL 2023</c:v>
                </c:pt>
                <c:pt idx="7">
                  <c:v>AUG 2023</c:v>
                </c:pt>
                <c:pt idx="8">
                  <c:v>SEP 2023</c:v>
                </c:pt>
                <c:pt idx="9">
                  <c:v>OCT 2023</c:v>
                </c:pt>
                <c:pt idx="10">
                  <c:v>Nov-23</c:v>
                </c:pt>
                <c:pt idx="11">
                  <c:v>DEC 2023</c:v>
                </c:pt>
                <c:pt idx="12">
                  <c:v>JAN 2024</c:v>
                </c:pt>
                <c:pt idx="13">
                  <c:v>FEB 2024</c:v>
                </c:pt>
                <c:pt idx="14">
                  <c:v>MAR 2024</c:v>
                </c:pt>
                <c:pt idx="15">
                  <c:v>'APR 2024</c:v>
                </c:pt>
                <c:pt idx="16">
                  <c:v>MAY 2024</c:v>
                </c:pt>
                <c:pt idx="17">
                  <c:v>JUNE 2024</c:v>
                </c:pt>
                <c:pt idx="18">
                  <c:v>JUL 2024</c:v>
                </c:pt>
                <c:pt idx="19">
                  <c:v>AUG 2024</c:v>
                </c:pt>
                <c:pt idx="20">
                  <c:v>SEP 2024</c:v>
                </c:pt>
                <c:pt idx="21">
                  <c:v>OCT 2024</c:v>
                </c:pt>
                <c:pt idx="22">
                  <c:v>NOV 2024</c:v>
                </c:pt>
                <c:pt idx="23">
                  <c:v>DEC 2024</c:v>
                </c:pt>
                <c:pt idx="24">
                  <c:v>JAN 2025</c:v>
                </c:pt>
                <c:pt idx="25">
                  <c:v>FEB 2025</c:v>
                </c:pt>
                <c:pt idx="26">
                  <c:v>MAR 2025</c:v>
                </c:pt>
                <c:pt idx="27">
                  <c:v>APR 2025</c:v>
                </c:pt>
                <c:pt idx="28">
                  <c:v>MAY 2025</c:v>
                </c:pt>
                <c:pt idx="29">
                  <c:v>JUN 2025</c:v>
                </c:pt>
                <c:pt idx="30">
                  <c:v>JUL 2025</c:v>
                </c:pt>
                <c:pt idx="31">
                  <c:v>AUG 2025</c:v>
                </c:pt>
                <c:pt idx="32">
                  <c:v>SEP 2025</c:v>
                </c:pt>
                <c:pt idx="33">
                  <c:v>OCT 2025</c:v>
                </c:pt>
                <c:pt idx="34">
                  <c:v>NOV 2025</c:v>
                </c:pt>
                <c:pt idx="35">
                  <c:v>DEC 2025</c:v>
                </c:pt>
              </c:strCache>
            </c:strRef>
          </c:cat>
          <c:val>
            <c:numRef>
              <c:f>Sheet1!$B$2:$BU$2</c:f>
              <c:numCache>
                <c:formatCode>0.0%</c:formatCode>
                <c:ptCount val="36"/>
                <c:pt idx="0">
                  <c:v>0.11227837189737677</c:v>
                </c:pt>
                <c:pt idx="1">
                  <c:v>0.11613216741432786</c:v>
                </c:pt>
                <c:pt idx="2">
                  <c:v>0.10252452297724801</c:v>
                </c:pt>
                <c:pt idx="3">
                  <c:v>9.5672884909039357E-2</c:v>
                </c:pt>
                <c:pt idx="4">
                  <c:v>7.9135736376783505E-2</c:v>
                </c:pt>
                <c:pt idx="5">
                  <c:v>7.9097691871112596E-2</c:v>
                </c:pt>
                <c:pt idx="6">
                  <c:v>6.3700196228449357E-2</c:v>
                </c:pt>
                <c:pt idx="7">
                  <c:v>5.6444221289819074E-2</c:v>
                </c:pt>
                <c:pt idx="8">
                  <c:v>4.3441757783626578E-2</c:v>
                </c:pt>
                <c:pt idx="9">
                  <c:v>3.1650037491474992E-2</c:v>
                </c:pt>
                <c:pt idx="10">
                  <c:v>2.5813915409194088E-2</c:v>
                </c:pt>
                <c:pt idx="11">
                  <c:v>1.7382666214796227E-2</c:v>
                </c:pt>
                <c:pt idx="12">
                  <c:v>7.8056769889323085E-3</c:v>
                </c:pt>
                <c:pt idx="13">
                  <c:v>6.8824031382641593E-5</c:v>
                </c:pt>
                <c:pt idx="14">
                  <c:v>5.8885063013682792E-3</c:v>
                </c:pt>
                <c:pt idx="15">
                  <c:v>-1.8541970808283903E-2</c:v>
                </c:pt>
                <c:pt idx="16">
                  <c:v>1.2700120544793192E-2</c:v>
                </c:pt>
                <c:pt idx="17">
                  <c:v>-4.6202740895870953E-3</c:v>
                </c:pt>
                <c:pt idx="18">
                  <c:v>-4.7248517273504875E-3</c:v>
                </c:pt>
                <c:pt idx="19">
                  <c:v>-6.27499014299715E-3</c:v>
                </c:pt>
                <c:pt idx="20">
                  <c:v>3.3748353711615664E-6</c:v>
                </c:pt>
                <c:pt idx="21">
                  <c:v>-5.8632422494675485E-4</c:v>
                </c:pt>
                <c:pt idx="22">
                  <c:v>1.3708824194624825E-4</c:v>
                </c:pt>
                <c:pt idx="23">
                  <c:v>-7.2038233591866785E-3</c:v>
                </c:pt>
                <c:pt idx="24">
                  <c:v>2.2873360994425385E-2</c:v>
                </c:pt>
                <c:pt idx="25">
                  <c:v>1.6E-2</c:v>
                </c:pt>
                <c:pt idx="26">
                  <c:v>1.6E-2</c:v>
                </c:pt>
                <c:pt idx="27">
                  <c:v>2.7023974874422318E-2</c:v>
                </c:pt>
                <c:pt idx="28">
                  <c:v>1.8563966881026683E-3</c:v>
                </c:pt>
                <c:pt idx="29">
                  <c:v>6.6552160312203235E-3</c:v>
                </c:pt>
                <c:pt idx="30">
                  <c:v>1.3270480877628055E-2</c:v>
                </c:pt>
                <c:pt idx="31">
                  <c:v>1.7726269576162856E-2</c:v>
                </c:pt>
                <c:pt idx="32">
                  <c:v>1.6088868393216327E-2</c:v>
                </c:pt>
                <c:pt idx="33">
                  <c:v>2.284242580021778E-2</c:v>
                </c:pt>
                <c:pt idx="34">
                  <c:v>2.2085044809682319E-2</c:v>
                </c:pt>
                <c:pt idx="35">
                  <c:v>2.2538086764683607E-2</c:v>
                </c:pt>
              </c:numCache>
            </c:numRef>
          </c:val>
          <c:smooth val="1"/>
          <c:extLst>
            <c:ext xmlns:c16="http://schemas.microsoft.com/office/drawing/2014/chart" uri="{C3380CC4-5D6E-409C-BE32-E72D297353CC}">
              <c16:uniqueId val="{00000000-68FD-4C05-9D4B-DC037E0C8872}"/>
            </c:ext>
          </c:extLst>
        </c:ser>
        <c:dLbls>
          <c:showLegendKey val="0"/>
          <c:showVal val="0"/>
          <c:showCatName val="0"/>
          <c:showSerName val="0"/>
          <c:showPercent val="0"/>
          <c:showBubbleSize val="0"/>
        </c:dLbls>
        <c:smooth val="0"/>
        <c:axId val="314575488"/>
        <c:axId val="314610048"/>
      </c:lineChart>
      <c:catAx>
        <c:axId val="314575488"/>
        <c:scaling>
          <c:orientation val="minMax"/>
        </c:scaling>
        <c:delete val="1"/>
        <c:axPos val="b"/>
        <c:numFmt formatCode="General" sourceLinked="1"/>
        <c:majorTickMark val="none"/>
        <c:minorTickMark val="none"/>
        <c:tickLblPos val="low"/>
        <c:crossAx val="314610048"/>
        <c:crosses val="autoZero"/>
        <c:auto val="1"/>
        <c:lblAlgn val="ctr"/>
        <c:lblOffset val="100"/>
        <c:tickLblSkip val="1"/>
        <c:tickMarkSkip val="1"/>
        <c:noMultiLvlLbl val="1"/>
      </c:catAx>
      <c:valAx>
        <c:axId val="3146100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14575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sz="1200"/>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97797762950958E-2"/>
          <c:y val="3.3756711463908753E-2"/>
          <c:w val="0.95828729573179261"/>
          <c:h val="0.86593526601135462"/>
        </c:manualLayout>
      </c:layout>
      <c:barChart>
        <c:barDir val="col"/>
        <c:grouping val="clustered"/>
        <c:varyColors val="0"/>
        <c:ser>
          <c:idx val="0"/>
          <c:order val="0"/>
          <c:tx>
            <c:strRef>
              <c:f>Sheet1!$B$1</c:f>
              <c:strCache>
                <c:ptCount val="1"/>
                <c:pt idx="0">
                  <c:v>2018</c:v>
                </c:pt>
              </c:strCache>
            </c:strRef>
          </c:tx>
          <c:spPr>
            <a:solidFill>
              <a:schemeClr val="tx2"/>
            </a:solidFill>
            <a:ln w="25256">
              <a:noFill/>
            </a:ln>
          </c:spPr>
          <c:invertIfNegative val="0"/>
          <c:dPt>
            <c:idx val="0"/>
            <c:invertIfNegative val="0"/>
            <c:bubble3D val="0"/>
            <c:spPr>
              <a:solidFill>
                <a:schemeClr val="accent1"/>
              </a:solidFill>
              <a:ln w="25256">
                <a:noFill/>
              </a:ln>
            </c:spPr>
            <c:extLst>
              <c:ext xmlns:c16="http://schemas.microsoft.com/office/drawing/2014/chart" uri="{C3380CC4-5D6E-409C-BE32-E72D297353CC}">
                <c16:uniqueId val="{00000001-BBDE-47E3-AD64-41C920B54129}"/>
              </c:ext>
            </c:extLst>
          </c:dPt>
          <c:dPt>
            <c:idx val="1"/>
            <c:invertIfNegative val="0"/>
            <c:bubble3D val="0"/>
            <c:spPr>
              <a:solidFill>
                <a:schemeClr val="accent1"/>
              </a:solidFill>
              <a:ln w="25256">
                <a:noFill/>
              </a:ln>
            </c:spPr>
            <c:extLst>
              <c:ext xmlns:c16="http://schemas.microsoft.com/office/drawing/2014/chart" uri="{C3380CC4-5D6E-409C-BE32-E72D297353CC}">
                <c16:uniqueId val="{00000003-BBDE-47E3-AD64-41C920B54129}"/>
              </c:ext>
            </c:extLst>
          </c:dPt>
          <c:dPt>
            <c:idx val="2"/>
            <c:invertIfNegative val="0"/>
            <c:bubble3D val="0"/>
            <c:spPr>
              <a:solidFill>
                <a:schemeClr val="accent2"/>
              </a:solidFill>
              <a:ln w="25256">
                <a:noFill/>
              </a:ln>
            </c:spPr>
            <c:extLst>
              <c:ext xmlns:c16="http://schemas.microsoft.com/office/drawing/2014/chart" uri="{C3380CC4-5D6E-409C-BE32-E72D297353CC}">
                <c16:uniqueId val="{00000005-BBDE-47E3-AD64-41C920B54129}"/>
              </c:ext>
            </c:extLst>
          </c:dPt>
          <c:dPt>
            <c:idx val="3"/>
            <c:invertIfNegative val="0"/>
            <c:bubble3D val="0"/>
            <c:spPr>
              <a:solidFill>
                <a:schemeClr val="accent2"/>
              </a:solidFill>
              <a:ln w="25256">
                <a:noFill/>
              </a:ln>
            </c:spPr>
            <c:extLst>
              <c:ext xmlns:c16="http://schemas.microsoft.com/office/drawing/2014/chart" uri="{C3380CC4-5D6E-409C-BE32-E72D297353CC}">
                <c16:uniqueId val="{00000007-BBDE-47E3-AD64-41C920B54129}"/>
              </c:ext>
            </c:extLst>
          </c:dPt>
          <c:dPt>
            <c:idx val="4"/>
            <c:invertIfNegative val="0"/>
            <c:bubble3D val="0"/>
            <c:spPr>
              <a:solidFill>
                <a:schemeClr val="accent3"/>
              </a:solidFill>
              <a:ln w="25256">
                <a:noFill/>
              </a:ln>
            </c:spPr>
            <c:extLst>
              <c:ext xmlns:c16="http://schemas.microsoft.com/office/drawing/2014/chart" uri="{C3380CC4-5D6E-409C-BE32-E72D297353CC}">
                <c16:uniqueId val="{00000009-BBDE-47E3-AD64-41C920B54129}"/>
              </c:ext>
            </c:extLst>
          </c:dPt>
          <c:dPt>
            <c:idx val="5"/>
            <c:invertIfNegative val="0"/>
            <c:bubble3D val="0"/>
            <c:spPr>
              <a:solidFill>
                <a:schemeClr val="accent3"/>
              </a:solidFill>
              <a:ln w="25256">
                <a:noFill/>
              </a:ln>
            </c:spPr>
            <c:extLst>
              <c:ext xmlns:c16="http://schemas.microsoft.com/office/drawing/2014/chart" uri="{C3380CC4-5D6E-409C-BE32-E72D297353CC}">
                <c16:uniqueId val="{0000000B-BBDE-47E3-AD64-41C920B54129}"/>
              </c:ext>
            </c:extLst>
          </c:dPt>
          <c:dPt>
            <c:idx val="6"/>
            <c:invertIfNegative val="0"/>
            <c:bubble3D val="0"/>
            <c:spPr>
              <a:solidFill>
                <a:schemeClr val="accent3"/>
              </a:solidFill>
              <a:ln w="25256">
                <a:noFill/>
              </a:ln>
            </c:spPr>
            <c:extLst>
              <c:ext xmlns:c16="http://schemas.microsoft.com/office/drawing/2014/chart" uri="{C3380CC4-5D6E-409C-BE32-E72D297353CC}">
                <c16:uniqueId val="{0000000D-BBDE-47E3-AD64-41C920B54129}"/>
              </c:ext>
            </c:extLst>
          </c:dPt>
          <c:dPt>
            <c:idx val="7"/>
            <c:invertIfNegative val="0"/>
            <c:bubble3D val="0"/>
            <c:spPr>
              <a:solidFill>
                <a:schemeClr val="accent3"/>
              </a:solidFill>
              <a:ln w="25256">
                <a:noFill/>
              </a:ln>
            </c:spPr>
            <c:extLst>
              <c:ext xmlns:c16="http://schemas.microsoft.com/office/drawing/2014/chart" uri="{C3380CC4-5D6E-409C-BE32-E72D297353CC}">
                <c16:uniqueId val="{0000000F-BBDE-47E3-AD64-41C920B54129}"/>
              </c:ext>
            </c:extLst>
          </c:dPt>
          <c:dPt>
            <c:idx val="8"/>
            <c:invertIfNegative val="0"/>
            <c:bubble3D val="0"/>
            <c:spPr>
              <a:solidFill>
                <a:schemeClr val="accent3"/>
              </a:solidFill>
              <a:ln w="25256">
                <a:noFill/>
              </a:ln>
            </c:spPr>
            <c:extLst>
              <c:ext xmlns:c16="http://schemas.microsoft.com/office/drawing/2014/chart" uri="{C3380CC4-5D6E-409C-BE32-E72D297353CC}">
                <c16:uniqueId val="{00000011-BBDE-47E3-AD64-41C920B54129}"/>
              </c:ext>
            </c:extLst>
          </c:dPt>
          <c:dPt>
            <c:idx val="9"/>
            <c:invertIfNegative val="0"/>
            <c:bubble3D val="0"/>
            <c:spPr>
              <a:solidFill>
                <a:schemeClr val="accent3"/>
              </a:solidFill>
              <a:ln w="25256">
                <a:noFill/>
              </a:ln>
            </c:spPr>
            <c:extLst>
              <c:ext xmlns:c16="http://schemas.microsoft.com/office/drawing/2014/chart" uri="{C3380CC4-5D6E-409C-BE32-E72D297353CC}">
                <c16:uniqueId val="{00000013-BBDE-47E3-AD64-41C920B54129}"/>
              </c:ext>
            </c:extLst>
          </c:dPt>
          <c:dPt>
            <c:idx val="10"/>
            <c:invertIfNegative val="0"/>
            <c:bubble3D val="0"/>
            <c:spPr>
              <a:solidFill>
                <a:schemeClr val="accent3"/>
              </a:solidFill>
              <a:ln w="25256">
                <a:noFill/>
              </a:ln>
            </c:spPr>
            <c:extLst>
              <c:ext xmlns:c16="http://schemas.microsoft.com/office/drawing/2014/chart" uri="{C3380CC4-5D6E-409C-BE32-E72D297353CC}">
                <c16:uniqueId val="{00000015-BBDE-47E3-AD64-41C920B54129}"/>
              </c:ext>
            </c:extLst>
          </c:dPt>
          <c:dLbls>
            <c:dLbl>
              <c:idx val="6"/>
              <c:layout>
                <c:manualLayout>
                  <c:x val="-3.1002854074065871E-3"/>
                  <c:y val="4.832716718952634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DE-47E3-AD64-41C920B54129}"/>
                </c:ext>
              </c:extLst>
            </c:dLbl>
            <c:dLbl>
              <c:idx val="10"/>
              <c:layout>
                <c:manualLayout>
                  <c:x val="-2.1962491160744269E-3"/>
                  <c:y val="3.0695000240427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BDE-47E3-AD64-41C920B54129}"/>
                </c:ext>
              </c:extLst>
            </c:dLbl>
            <c:spPr>
              <a:noFill/>
              <a:ln>
                <a:noFill/>
              </a:ln>
              <a:effectLst/>
            </c:spPr>
            <c:txPr>
              <a:bodyPr/>
              <a:lstStyle/>
              <a:p>
                <a:pPr>
                  <a:defRPr sz="10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Sheet1!$B$2:$B$12</c:f>
            </c:numRef>
          </c:val>
          <c:extLst>
            <c:ext xmlns:c16="http://schemas.microsoft.com/office/drawing/2014/chart" uri="{C3380CC4-5D6E-409C-BE32-E72D297353CC}">
              <c16:uniqueId val="{00000016-BBDE-47E3-AD64-41C920B54129}"/>
            </c:ext>
          </c:extLst>
        </c:ser>
        <c:ser>
          <c:idx val="1"/>
          <c:order val="1"/>
          <c:tx>
            <c:strRef>
              <c:f>Sheet1!$C$1</c:f>
              <c:strCache>
                <c:ptCount val="1"/>
                <c:pt idx="0">
                  <c:v>YTD</c:v>
                </c:pt>
              </c:strCache>
            </c:strRef>
          </c:tx>
          <c:spPr>
            <a:solidFill>
              <a:schemeClr val="accent1"/>
            </a:solidFill>
          </c:spPr>
          <c:invertIfNegative val="0"/>
          <c:dPt>
            <c:idx val="7"/>
            <c:invertIfNegative val="0"/>
            <c:bubble3D val="0"/>
            <c:spPr>
              <a:solidFill>
                <a:schemeClr val="accent2"/>
              </a:solidFill>
            </c:spPr>
            <c:extLst>
              <c:ext xmlns:c16="http://schemas.microsoft.com/office/drawing/2014/chart" uri="{C3380CC4-5D6E-409C-BE32-E72D297353CC}">
                <c16:uniqueId val="{00000018-BBDE-47E3-AD64-41C920B54129}"/>
              </c:ext>
            </c:extLst>
          </c:dPt>
          <c:dPt>
            <c:idx val="8"/>
            <c:invertIfNegative val="0"/>
            <c:bubble3D val="0"/>
            <c:spPr>
              <a:solidFill>
                <a:schemeClr val="accent2"/>
              </a:solidFill>
            </c:spPr>
            <c:extLst>
              <c:ext xmlns:c16="http://schemas.microsoft.com/office/drawing/2014/chart" uri="{C3380CC4-5D6E-409C-BE32-E72D297353CC}">
                <c16:uniqueId val="{0000001A-BBDE-47E3-AD64-41C920B54129}"/>
              </c:ext>
            </c:extLst>
          </c:dPt>
          <c:dPt>
            <c:idx val="9"/>
            <c:invertIfNegative val="0"/>
            <c:bubble3D val="0"/>
            <c:spPr>
              <a:solidFill>
                <a:schemeClr val="accent3"/>
              </a:solidFill>
            </c:spPr>
            <c:extLst>
              <c:ext xmlns:c16="http://schemas.microsoft.com/office/drawing/2014/chart" uri="{C3380CC4-5D6E-409C-BE32-E72D297353CC}">
                <c16:uniqueId val="{0000001C-BBDE-47E3-AD64-41C920B54129}"/>
              </c:ext>
            </c:extLst>
          </c:dPt>
          <c:dPt>
            <c:idx val="10"/>
            <c:invertIfNegative val="0"/>
            <c:bubble3D val="0"/>
            <c:spPr>
              <a:solidFill>
                <a:schemeClr val="accent3"/>
              </a:solidFill>
            </c:spPr>
            <c:extLst>
              <c:ext xmlns:c16="http://schemas.microsoft.com/office/drawing/2014/chart" uri="{C3380CC4-5D6E-409C-BE32-E72D297353CC}">
                <c16:uniqueId val="{0000001E-BBDE-47E3-AD64-41C920B541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Sheet1!$C$2:$C$12</c:f>
              <c:numCache>
                <c:formatCode>0.0%</c:formatCode>
                <c:ptCount val="11"/>
                <c:pt idx="0">
                  <c:v>4.9588491169068494E-2</c:v>
                </c:pt>
                <c:pt idx="1">
                  <c:v>0.10082852208340243</c:v>
                </c:pt>
                <c:pt idx="2">
                  <c:v>8.4582956948986876E-2</c:v>
                </c:pt>
                <c:pt idx="3">
                  <c:v>8.8180974382337407E-2</c:v>
                </c:pt>
                <c:pt idx="4">
                  <c:v>-1.10625719641122E-2</c:v>
                </c:pt>
                <c:pt idx="5">
                  <c:v>7.4558327129797153E-2</c:v>
                </c:pt>
                <c:pt idx="6">
                  <c:v>5.3845521276119301E-2</c:v>
                </c:pt>
                <c:pt idx="7">
                  <c:v>1.7228567528953187E-2</c:v>
                </c:pt>
                <c:pt idx="8">
                  <c:v>2.5310436955906734E-2</c:v>
                </c:pt>
                <c:pt idx="9">
                  <c:v>1.7991692936209169E-2</c:v>
                </c:pt>
                <c:pt idx="10">
                  <c:v>2.6112415137278244E-2</c:v>
                </c:pt>
              </c:numCache>
            </c:numRef>
          </c:val>
          <c:extLst>
            <c:ext xmlns:c16="http://schemas.microsoft.com/office/drawing/2014/chart" uri="{C3380CC4-5D6E-409C-BE32-E72D297353CC}">
              <c16:uniqueId val="{0000001F-BBDE-47E3-AD64-41C920B54129}"/>
            </c:ext>
          </c:extLst>
        </c:ser>
        <c:dLbls>
          <c:showLegendKey val="0"/>
          <c:showVal val="1"/>
          <c:showCatName val="0"/>
          <c:showSerName val="0"/>
          <c:showPercent val="0"/>
          <c:showBubbleSize val="0"/>
        </c:dLbls>
        <c:gapWidth val="87"/>
        <c:axId val="318386560"/>
        <c:axId val="318406016"/>
      </c:barChart>
      <c:catAx>
        <c:axId val="318386560"/>
        <c:scaling>
          <c:orientation val="minMax"/>
        </c:scaling>
        <c:delete val="1"/>
        <c:axPos val="b"/>
        <c:numFmt formatCode="@" sourceLinked="0"/>
        <c:majorTickMark val="out"/>
        <c:minorTickMark val="none"/>
        <c:tickLblPos val="nextTo"/>
        <c:crossAx val="318406016"/>
        <c:crosses val="autoZero"/>
        <c:auto val="1"/>
        <c:lblAlgn val="ctr"/>
        <c:lblOffset val="100"/>
        <c:noMultiLvlLbl val="0"/>
      </c:catAx>
      <c:valAx>
        <c:axId val="318406016"/>
        <c:scaling>
          <c:orientation val="minMax"/>
          <c:max val="0.5"/>
          <c:min val="-0.2"/>
        </c:scaling>
        <c:delete val="1"/>
        <c:axPos val="l"/>
        <c:numFmt formatCode="0.0%" sourceLinked="1"/>
        <c:majorTickMark val="out"/>
        <c:minorTickMark val="none"/>
        <c:tickLblPos val="nextTo"/>
        <c:crossAx val="318386560"/>
        <c:crosses val="autoZero"/>
        <c:crossBetween val="between"/>
      </c:valAx>
      <c:spPr>
        <a:noFill/>
        <a:ln w="25256">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l-G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54030738211509E-2"/>
          <c:y val="3.3756711463908753E-2"/>
          <c:w val="0.95828729573179261"/>
          <c:h val="0.93248694743623173"/>
        </c:manualLayout>
      </c:layout>
      <c:barChart>
        <c:barDir val="col"/>
        <c:grouping val="clustered"/>
        <c:varyColors val="0"/>
        <c:ser>
          <c:idx val="0"/>
          <c:order val="0"/>
          <c:tx>
            <c:strRef>
              <c:f>Sheet1!$B$1</c:f>
              <c:strCache>
                <c:ptCount val="1"/>
                <c:pt idx="0">
                  <c:v>2018</c:v>
                </c:pt>
              </c:strCache>
            </c:strRef>
          </c:tx>
          <c:spPr>
            <a:solidFill>
              <a:schemeClr val="tx2"/>
            </a:solidFill>
            <a:ln w="25256">
              <a:noFill/>
            </a:ln>
          </c:spPr>
          <c:invertIfNegative val="0"/>
          <c:dPt>
            <c:idx val="0"/>
            <c:invertIfNegative val="0"/>
            <c:bubble3D val="0"/>
            <c:spPr>
              <a:solidFill>
                <a:schemeClr val="accent1"/>
              </a:solidFill>
              <a:ln w="25256">
                <a:noFill/>
              </a:ln>
            </c:spPr>
            <c:extLst>
              <c:ext xmlns:c16="http://schemas.microsoft.com/office/drawing/2014/chart" uri="{C3380CC4-5D6E-409C-BE32-E72D297353CC}">
                <c16:uniqueId val="{00000001-ED16-4B43-B56F-EB6E36195F45}"/>
              </c:ext>
            </c:extLst>
          </c:dPt>
          <c:dPt>
            <c:idx val="1"/>
            <c:invertIfNegative val="0"/>
            <c:bubble3D val="0"/>
            <c:spPr>
              <a:solidFill>
                <a:schemeClr val="accent1"/>
              </a:solidFill>
              <a:ln w="25256">
                <a:noFill/>
              </a:ln>
            </c:spPr>
            <c:extLst>
              <c:ext xmlns:c16="http://schemas.microsoft.com/office/drawing/2014/chart" uri="{C3380CC4-5D6E-409C-BE32-E72D297353CC}">
                <c16:uniqueId val="{00000003-ED16-4B43-B56F-EB6E36195F45}"/>
              </c:ext>
            </c:extLst>
          </c:dPt>
          <c:dPt>
            <c:idx val="2"/>
            <c:invertIfNegative val="0"/>
            <c:bubble3D val="0"/>
            <c:spPr>
              <a:solidFill>
                <a:schemeClr val="accent2"/>
              </a:solidFill>
              <a:ln w="25256">
                <a:noFill/>
              </a:ln>
            </c:spPr>
            <c:extLst>
              <c:ext xmlns:c16="http://schemas.microsoft.com/office/drawing/2014/chart" uri="{C3380CC4-5D6E-409C-BE32-E72D297353CC}">
                <c16:uniqueId val="{00000005-ED16-4B43-B56F-EB6E36195F45}"/>
              </c:ext>
            </c:extLst>
          </c:dPt>
          <c:dPt>
            <c:idx val="3"/>
            <c:invertIfNegative val="0"/>
            <c:bubble3D val="0"/>
            <c:spPr>
              <a:solidFill>
                <a:schemeClr val="accent2"/>
              </a:solidFill>
              <a:ln w="25256">
                <a:noFill/>
              </a:ln>
            </c:spPr>
            <c:extLst>
              <c:ext xmlns:c16="http://schemas.microsoft.com/office/drawing/2014/chart" uri="{C3380CC4-5D6E-409C-BE32-E72D297353CC}">
                <c16:uniqueId val="{00000007-ED16-4B43-B56F-EB6E36195F45}"/>
              </c:ext>
            </c:extLst>
          </c:dPt>
          <c:dPt>
            <c:idx val="4"/>
            <c:invertIfNegative val="0"/>
            <c:bubble3D val="0"/>
            <c:spPr>
              <a:solidFill>
                <a:schemeClr val="accent3"/>
              </a:solidFill>
              <a:ln w="25256">
                <a:noFill/>
              </a:ln>
            </c:spPr>
            <c:extLst>
              <c:ext xmlns:c16="http://schemas.microsoft.com/office/drawing/2014/chart" uri="{C3380CC4-5D6E-409C-BE32-E72D297353CC}">
                <c16:uniqueId val="{00000009-ED16-4B43-B56F-EB6E36195F45}"/>
              </c:ext>
            </c:extLst>
          </c:dPt>
          <c:dPt>
            <c:idx val="5"/>
            <c:invertIfNegative val="0"/>
            <c:bubble3D val="0"/>
            <c:spPr>
              <a:solidFill>
                <a:schemeClr val="accent3"/>
              </a:solidFill>
              <a:ln w="25256">
                <a:noFill/>
              </a:ln>
            </c:spPr>
            <c:extLst>
              <c:ext xmlns:c16="http://schemas.microsoft.com/office/drawing/2014/chart" uri="{C3380CC4-5D6E-409C-BE32-E72D297353CC}">
                <c16:uniqueId val="{0000000B-ED16-4B43-B56F-EB6E36195F45}"/>
              </c:ext>
            </c:extLst>
          </c:dPt>
          <c:dPt>
            <c:idx val="6"/>
            <c:invertIfNegative val="0"/>
            <c:bubble3D val="0"/>
            <c:spPr>
              <a:solidFill>
                <a:schemeClr val="accent3"/>
              </a:solidFill>
              <a:ln w="25256">
                <a:noFill/>
              </a:ln>
            </c:spPr>
            <c:extLst>
              <c:ext xmlns:c16="http://schemas.microsoft.com/office/drawing/2014/chart" uri="{C3380CC4-5D6E-409C-BE32-E72D297353CC}">
                <c16:uniqueId val="{0000000D-ED16-4B43-B56F-EB6E36195F45}"/>
              </c:ext>
            </c:extLst>
          </c:dPt>
          <c:dPt>
            <c:idx val="7"/>
            <c:invertIfNegative val="0"/>
            <c:bubble3D val="0"/>
            <c:spPr>
              <a:solidFill>
                <a:schemeClr val="accent3"/>
              </a:solidFill>
              <a:ln w="25256">
                <a:noFill/>
              </a:ln>
            </c:spPr>
            <c:extLst>
              <c:ext xmlns:c16="http://schemas.microsoft.com/office/drawing/2014/chart" uri="{C3380CC4-5D6E-409C-BE32-E72D297353CC}">
                <c16:uniqueId val="{0000000F-ED16-4B43-B56F-EB6E36195F45}"/>
              </c:ext>
            </c:extLst>
          </c:dPt>
          <c:dPt>
            <c:idx val="8"/>
            <c:invertIfNegative val="0"/>
            <c:bubble3D val="0"/>
            <c:spPr>
              <a:solidFill>
                <a:schemeClr val="accent3"/>
              </a:solidFill>
              <a:ln w="25256">
                <a:noFill/>
              </a:ln>
            </c:spPr>
            <c:extLst>
              <c:ext xmlns:c16="http://schemas.microsoft.com/office/drawing/2014/chart" uri="{C3380CC4-5D6E-409C-BE32-E72D297353CC}">
                <c16:uniqueId val="{00000011-ED16-4B43-B56F-EB6E36195F45}"/>
              </c:ext>
            </c:extLst>
          </c:dPt>
          <c:dPt>
            <c:idx val="9"/>
            <c:invertIfNegative val="0"/>
            <c:bubble3D val="0"/>
            <c:spPr>
              <a:solidFill>
                <a:schemeClr val="accent3"/>
              </a:solidFill>
              <a:ln w="25256">
                <a:noFill/>
              </a:ln>
            </c:spPr>
            <c:extLst>
              <c:ext xmlns:c16="http://schemas.microsoft.com/office/drawing/2014/chart" uri="{C3380CC4-5D6E-409C-BE32-E72D297353CC}">
                <c16:uniqueId val="{00000013-ED16-4B43-B56F-EB6E36195F45}"/>
              </c:ext>
            </c:extLst>
          </c:dPt>
          <c:dPt>
            <c:idx val="10"/>
            <c:invertIfNegative val="0"/>
            <c:bubble3D val="0"/>
            <c:spPr>
              <a:solidFill>
                <a:schemeClr val="accent3"/>
              </a:solidFill>
              <a:ln w="25256">
                <a:noFill/>
              </a:ln>
            </c:spPr>
            <c:extLst>
              <c:ext xmlns:c16="http://schemas.microsoft.com/office/drawing/2014/chart" uri="{C3380CC4-5D6E-409C-BE32-E72D297353CC}">
                <c16:uniqueId val="{00000015-ED16-4B43-B56F-EB6E36195F45}"/>
              </c:ext>
            </c:extLst>
          </c:dPt>
          <c:dLbls>
            <c:dLbl>
              <c:idx val="6"/>
              <c:layout>
                <c:manualLayout>
                  <c:x val="-3.1002854074065871E-3"/>
                  <c:y val="4.832716718952634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16-4B43-B56F-EB6E36195F45}"/>
                </c:ext>
              </c:extLst>
            </c:dLbl>
            <c:dLbl>
              <c:idx val="10"/>
              <c:layout>
                <c:manualLayout>
                  <c:x val="-2.1962491160744269E-3"/>
                  <c:y val="3.0695000240427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D16-4B43-B56F-EB6E36195F45}"/>
                </c:ext>
              </c:extLst>
            </c:dLbl>
            <c:spPr>
              <a:noFill/>
              <a:ln>
                <a:noFill/>
              </a:ln>
              <a:effectLst/>
            </c:spPr>
            <c:txPr>
              <a:bodyPr/>
              <a:lstStyle/>
              <a:p>
                <a:pPr>
                  <a:defRPr sz="10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Sheet1!$B$2:$B$12</c:f>
            </c:numRef>
          </c:val>
          <c:extLst>
            <c:ext xmlns:c16="http://schemas.microsoft.com/office/drawing/2014/chart" uri="{C3380CC4-5D6E-409C-BE32-E72D297353CC}">
              <c16:uniqueId val="{00000016-ED16-4B43-B56F-EB6E36195F45}"/>
            </c:ext>
          </c:extLst>
        </c:ser>
        <c:ser>
          <c:idx val="1"/>
          <c:order val="1"/>
          <c:tx>
            <c:strRef>
              <c:f>Sheet1!$C$1</c:f>
              <c:strCache>
                <c:ptCount val="1"/>
                <c:pt idx="0">
                  <c:v>YTD</c:v>
                </c:pt>
              </c:strCache>
            </c:strRef>
          </c:tx>
          <c:spPr>
            <a:solidFill>
              <a:schemeClr val="accent1"/>
            </a:solidFill>
          </c:spPr>
          <c:invertIfNegative val="0"/>
          <c:dPt>
            <c:idx val="7"/>
            <c:invertIfNegative val="0"/>
            <c:bubble3D val="0"/>
            <c:spPr>
              <a:solidFill>
                <a:schemeClr val="accent2"/>
              </a:solidFill>
            </c:spPr>
            <c:extLst>
              <c:ext xmlns:c16="http://schemas.microsoft.com/office/drawing/2014/chart" uri="{C3380CC4-5D6E-409C-BE32-E72D297353CC}">
                <c16:uniqueId val="{00000018-ED16-4B43-B56F-EB6E36195F45}"/>
              </c:ext>
            </c:extLst>
          </c:dPt>
          <c:dPt>
            <c:idx val="8"/>
            <c:invertIfNegative val="0"/>
            <c:bubble3D val="0"/>
            <c:spPr>
              <a:solidFill>
                <a:schemeClr val="accent2"/>
              </a:solidFill>
            </c:spPr>
            <c:extLst>
              <c:ext xmlns:c16="http://schemas.microsoft.com/office/drawing/2014/chart" uri="{C3380CC4-5D6E-409C-BE32-E72D297353CC}">
                <c16:uniqueId val="{0000001A-ED16-4B43-B56F-EB6E36195F45}"/>
              </c:ext>
            </c:extLst>
          </c:dPt>
          <c:dPt>
            <c:idx val="9"/>
            <c:invertIfNegative val="0"/>
            <c:bubble3D val="0"/>
            <c:spPr>
              <a:solidFill>
                <a:schemeClr val="accent3"/>
              </a:solidFill>
            </c:spPr>
            <c:extLst>
              <c:ext xmlns:c16="http://schemas.microsoft.com/office/drawing/2014/chart" uri="{C3380CC4-5D6E-409C-BE32-E72D297353CC}">
                <c16:uniqueId val="{0000001C-ED16-4B43-B56F-EB6E36195F45}"/>
              </c:ext>
            </c:extLst>
          </c:dPt>
          <c:dPt>
            <c:idx val="10"/>
            <c:invertIfNegative val="0"/>
            <c:bubble3D val="0"/>
            <c:spPr>
              <a:solidFill>
                <a:schemeClr val="accent3"/>
              </a:solidFill>
            </c:spPr>
            <c:extLst>
              <c:ext xmlns:c16="http://schemas.microsoft.com/office/drawing/2014/chart" uri="{C3380CC4-5D6E-409C-BE32-E72D297353CC}">
                <c16:uniqueId val="{0000001E-ED16-4B43-B56F-EB6E36195F4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Sheet1!$C$2:$C$12</c:f>
              <c:numCache>
                <c:formatCode>0.0%</c:formatCode>
                <c:ptCount val="11"/>
                <c:pt idx="0">
                  <c:v>1.7386944449693242E-2</c:v>
                </c:pt>
                <c:pt idx="1">
                  <c:v>3.8480525093740336E-2</c:v>
                </c:pt>
                <c:pt idx="2">
                  <c:v>4.1819967902205768E-2</c:v>
                </c:pt>
                <c:pt idx="3">
                  <c:v>5.3284638151135821E-2</c:v>
                </c:pt>
                <c:pt idx="4">
                  <c:v>4.310874060668235E-2</c:v>
                </c:pt>
                <c:pt idx="5">
                  <c:v>6.5361304646038176E-2</c:v>
                </c:pt>
                <c:pt idx="6">
                  <c:v>5.0881226455475659E-2</c:v>
                </c:pt>
                <c:pt idx="7">
                  <c:v>2.7581400169276682E-2</c:v>
                </c:pt>
                <c:pt idx="8">
                  <c:v>-4.0547405923876956E-2</c:v>
                </c:pt>
                <c:pt idx="9">
                  <c:v>-1.9532872804046697E-3</c:v>
                </c:pt>
                <c:pt idx="10">
                  <c:v>-1.0986769686460618E-2</c:v>
                </c:pt>
              </c:numCache>
            </c:numRef>
          </c:val>
          <c:extLst>
            <c:ext xmlns:c16="http://schemas.microsoft.com/office/drawing/2014/chart" uri="{C3380CC4-5D6E-409C-BE32-E72D297353CC}">
              <c16:uniqueId val="{0000001F-ED16-4B43-B56F-EB6E36195F45}"/>
            </c:ext>
          </c:extLst>
        </c:ser>
        <c:dLbls>
          <c:showLegendKey val="0"/>
          <c:showVal val="1"/>
          <c:showCatName val="0"/>
          <c:showSerName val="0"/>
          <c:showPercent val="0"/>
          <c:showBubbleSize val="0"/>
        </c:dLbls>
        <c:gapWidth val="87"/>
        <c:axId val="318386560"/>
        <c:axId val="318406016"/>
      </c:barChart>
      <c:catAx>
        <c:axId val="318386560"/>
        <c:scaling>
          <c:orientation val="minMax"/>
        </c:scaling>
        <c:delete val="1"/>
        <c:axPos val="b"/>
        <c:numFmt formatCode="@" sourceLinked="0"/>
        <c:majorTickMark val="out"/>
        <c:minorTickMark val="none"/>
        <c:tickLblPos val="nextTo"/>
        <c:crossAx val="318406016"/>
        <c:crosses val="autoZero"/>
        <c:auto val="1"/>
        <c:lblAlgn val="ctr"/>
        <c:lblOffset val="100"/>
        <c:noMultiLvlLbl val="0"/>
      </c:catAx>
      <c:valAx>
        <c:axId val="318406016"/>
        <c:scaling>
          <c:orientation val="minMax"/>
          <c:max val="0.4"/>
          <c:min val="-0.2"/>
        </c:scaling>
        <c:delete val="1"/>
        <c:axPos val="l"/>
        <c:numFmt formatCode="0.0%" sourceLinked="1"/>
        <c:majorTickMark val="out"/>
        <c:minorTickMark val="none"/>
        <c:tickLblPos val="nextTo"/>
        <c:crossAx val="318386560"/>
        <c:crosses val="autoZero"/>
        <c:crossBetween val="between"/>
      </c:valAx>
      <c:spPr>
        <a:noFill/>
        <a:ln w="25256">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l-G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72275938371098E-2"/>
          <c:y val="3.3756711463908753E-2"/>
          <c:w val="0.96411348936117514"/>
          <c:h val="0.93248694743623173"/>
        </c:manualLayout>
      </c:layout>
      <c:barChart>
        <c:barDir val="col"/>
        <c:grouping val="clustered"/>
        <c:varyColors val="0"/>
        <c:ser>
          <c:idx val="0"/>
          <c:order val="0"/>
          <c:tx>
            <c:strRef>
              <c:f>Sheet1!$B$1</c:f>
              <c:strCache>
                <c:ptCount val="1"/>
                <c:pt idx="0">
                  <c:v>2018</c:v>
                </c:pt>
              </c:strCache>
            </c:strRef>
          </c:tx>
          <c:spPr>
            <a:solidFill>
              <a:schemeClr val="tx2"/>
            </a:solidFill>
            <a:ln w="25256">
              <a:noFill/>
            </a:ln>
          </c:spPr>
          <c:invertIfNegative val="0"/>
          <c:dPt>
            <c:idx val="0"/>
            <c:invertIfNegative val="0"/>
            <c:bubble3D val="0"/>
            <c:spPr>
              <a:solidFill>
                <a:schemeClr val="accent1"/>
              </a:solidFill>
              <a:ln w="25256">
                <a:noFill/>
              </a:ln>
            </c:spPr>
            <c:extLst>
              <c:ext xmlns:c16="http://schemas.microsoft.com/office/drawing/2014/chart" uri="{C3380CC4-5D6E-409C-BE32-E72D297353CC}">
                <c16:uniqueId val="{00000001-85D8-46A4-94BB-3B9EBEC399CF}"/>
              </c:ext>
            </c:extLst>
          </c:dPt>
          <c:dPt>
            <c:idx val="1"/>
            <c:invertIfNegative val="0"/>
            <c:bubble3D val="0"/>
            <c:spPr>
              <a:solidFill>
                <a:schemeClr val="accent1"/>
              </a:solidFill>
              <a:ln w="25256">
                <a:noFill/>
              </a:ln>
            </c:spPr>
            <c:extLst>
              <c:ext xmlns:c16="http://schemas.microsoft.com/office/drawing/2014/chart" uri="{C3380CC4-5D6E-409C-BE32-E72D297353CC}">
                <c16:uniqueId val="{00000003-85D8-46A4-94BB-3B9EBEC399CF}"/>
              </c:ext>
            </c:extLst>
          </c:dPt>
          <c:dPt>
            <c:idx val="2"/>
            <c:invertIfNegative val="0"/>
            <c:bubble3D val="0"/>
            <c:spPr>
              <a:solidFill>
                <a:schemeClr val="accent2"/>
              </a:solidFill>
              <a:ln w="25256">
                <a:noFill/>
              </a:ln>
            </c:spPr>
            <c:extLst>
              <c:ext xmlns:c16="http://schemas.microsoft.com/office/drawing/2014/chart" uri="{C3380CC4-5D6E-409C-BE32-E72D297353CC}">
                <c16:uniqueId val="{00000005-85D8-46A4-94BB-3B9EBEC399CF}"/>
              </c:ext>
            </c:extLst>
          </c:dPt>
          <c:dPt>
            <c:idx val="3"/>
            <c:invertIfNegative val="0"/>
            <c:bubble3D val="0"/>
            <c:spPr>
              <a:solidFill>
                <a:schemeClr val="accent2"/>
              </a:solidFill>
              <a:ln w="25256">
                <a:noFill/>
              </a:ln>
            </c:spPr>
            <c:extLst>
              <c:ext xmlns:c16="http://schemas.microsoft.com/office/drawing/2014/chart" uri="{C3380CC4-5D6E-409C-BE32-E72D297353CC}">
                <c16:uniqueId val="{00000007-85D8-46A4-94BB-3B9EBEC399CF}"/>
              </c:ext>
            </c:extLst>
          </c:dPt>
          <c:dPt>
            <c:idx val="4"/>
            <c:invertIfNegative val="0"/>
            <c:bubble3D val="0"/>
            <c:spPr>
              <a:solidFill>
                <a:schemeClr val="accent3"/>
              </a:solidFill>
              <a:ln w="25256">
                <a:noFill/>
              </a:ln>
            </c:spPr>
            <c:extLst>
              <c:ext xmlns:c16="http://schemas.microsoft.com/office/drawing/2014/chart" uri="{C3380CC4-5D6E-409C-BE32-E72D297353CC}">
                <c16:uniqueId val="{00000009-85D8-46A4-94BB-3B9EBEC399CF}"/>
              </c:ext>
            </c:extLst>
          </c:dPt>
          <c:dPt>
            <c:idx val="5"/>
            <c:invertIfNegative val="0"/>
            <c:bubble3D val="0"/>
            <c:spPr>
              <a:solidFill>
                <a:schemeClr val="accent3"/>
              </a:solidFill>
              <a:ln w="25256">
                <a:noFill/>
              </a:ln>
            </c:spPr>
            <c:extLst>
              <c:ext xmlns:c16="http://schemas.microsoft.com/office/drawing/2014/chart" uri="{C3380CC4-5D6E-409C-BE32-E72D297353CC}">
                <c16:uniqueId val="{0000000B-85D8-46A4-94BB-3B9EBEC399CF}"/>
              </c:ext>
            </c:extLst>
          </c:dPt>
          <c:dPt>
            <c:idx val="6"/>
            <c:invertIfNegative val="0"/>
            <c:bubble3D val="0"/>
            <c:spPr>
              <a:solidFill>
                <a:schemeClr val="accent3"/>
              </a:solidFill>
              <a:ln w="25256">
                <a:noFill/>
              </a:ln>
            </c:spPr>
            <c:extLst>
              <c:ext xmlns:c16="http://schemas.microsoft.com/office/drawing/2014/chart" uri="{C3380CC4-5D6E-409C-BE32-E72D297353CC}">
                <c16:uniqueId val="{0000000D-85D8-46A4-94BB-3B9EBEC399CF}"/>
              </c:ext>
            </c:extLst>
          </c:dPt>
          <c:dPt>
            <c:idx val="7"/>
            <c:invertIfNegative val="0"/>
            <c:bubble3D val="0"/>
            <c:spPr>
              <a:solidFill>
                <a:schemeClr val="accent3"/>
              </a:solidFill>
              <a:ln w="25256">
                <a:noFill/>
              </a:ln>
            </c:spPr>
            <c:extLst>
              <c:ext xmlns:c16="http://schemas.microsoft.com/office/drawing/2014/chart" uri="{C3380CC4-5D6E-409C-BE32-E72D297353CC}">
                <c16:uniqueId val="{0000000F-85D8-46A4-94BB-3B9EBEC399CF}"/>
              </c:ext>
            </c:extLst>
          </c:dPt>
          <c:dPt>
            <c:idx val="8"/>
            <c:invertIfNegative val="0"/>
            <c:bubble3D val="0"/>
            <c:spPr>
              <a:solidFill>
                <a:schemeClr val="accent3"/>
              </a:solidFill>
              <a:ln w="25256">
                <a:noFill/>
              </a:ln>
            </c:spPr>
            <c:extLst>
              <c:ext xmlns:c16="http://schemas.microsoft.com/office/drawing/2014/chart" uri="{C3380CC4-5D6E-409C-BE32-E72D297353CC}">
                <c16:uniqueId val="{00000011-85D8-46A4-94BB-3B9EBEC399CF}"/>
              </c:ext>
            </c:extLst>
          </c:dPt>
          <c:dPt>
            <c:idx val="9"/>
            <c:invertIfNegative val="0"/>
            <c:bubble3D val="0"/>
            <c:spPr>
              <a:solidFill>
                <a:schemeClr val="accent3"/>
              </a:solidFill>
              <a:ln w="25256">
                <a:noFill/>
              </a:ln>
            </c:spPr>
            <c:extLst>
              <c:ext xmlns:c16="http://schemas.microsoft.com/office/drawing/2014/chart" uri="{C3380CC4-5D6E-409C-BE32-E72D297353CC}">
                <c16:uniqueId val="{00000013-85D8-46A4-94BB-3B9EBEC399CF}"/>
              </c:ext>
            </c:extLst>
          </c:dPt>
          <c:dPt>
            <c:idx val="10"/>
            <c:invertIfNegative val="0"/>
            <c:bubble3D val="0"/>
            <c:spPr>
              <a:solidFill>
                <a:schemeClr val="accent3"/>
              </a:solidFill>
              <a:ln w="25256">
                <a:noFill/>
              </a:ln>
            </c:spPr>
            <c:extLst>
              <c:ext xmlns:c16="http://schemas.microsoft.com/office/drawing/2014/chart" uri="{C3380CC4-5D6E-409C-BE32-E72D297353CC}">
                <c16:uniqueId val="{00000015-85D8-46A4-94BB-3B9EBEC399CF}"/>
              </c:ext>
            </c:extLst>
          </c:dPt>
          <c:dLbls>
            <c:dLbl>
              <c:idx val="6"/>
              <c:layout>
                <c:manualLayout>
                  <c:x val="-3.1002854074065871E-3"/>
                  <c:y val="4.832716718952634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5D8-46A4-94BB-3B9EBEC399CF}"/>
                </c:ext>
              </c:extLst>
            </c:dLbl>
            <c:dLbl>
              <c:idx val="10"/>
              <c:layout>
                <c:manualLayout>
                  <c:x val="-2.1962491160744269E-3"/>
                  <c:y val="3.0695000240427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5D8-46A4-94BB-3B9EBEC399CF}"/>
                </c:ext>
              </c:extLst>
            </c:dLbl>
            <c:spPr>
              <a:noFill/>
              <a:ln>
                <a:noFill/>
              </a:ln>
              <a:effectLst/>
            </c:spPr>
            <c:txPr>
              <a:bodyPr/>
              <a:lstStyle/>
              <a:p>
                <a:pPr>
                  <a:defRPr sz="10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Sheet1!$B$2:$B$12</c:f>
            </c:numRef>
          </c:val>
          <c:extLst>
            <c:ext xmlns:c16="http://schemas.microsoft.com/office/drawing/2014/chart" uri="{C3380CC4-5D6E-409C-BE32-E72D297353CC}">
              <c16:uniqueId val="{00000016-85D8-46A4-94BB-3B9EBEC399CF}"/>
            </c:ext>
          </c:extLst>
        </c:ser>
        <c:ser>
          <c:idx val="1"/>
          <c:order val="1"/>
          <c:tx>
            <c:strRef>
              <c:f>Sheet1!$C$1</c:f>
              <c:strCache>
                <c:ptCount val="1"/>
                <c:pt idx="0">
                  <c:v>YTD</c:v>
                </c:pt>
              </c:strCache>
            </c:strRef>
          </c:tx>
          <c:spPr>
            <a:solidFill>
              <a:schemeClr val="accent1"/>
            </a:solidFill>
          </c:spPr>
          <c:invertIfNegative val="0"/>
          <c:dPt>
            <c:idx val="7"/>
            <c:invertIfNegative val="0"/>
            <c:bubble3D val="0"/>
            <c:spPr>
              <a:solidFill>
                <a:schemeClr val="accent2"/>
              </a:solidFill>
            </c:spPr>
            <c:extLst>
              <c:ext xmlns:c16="http://schemas.microsoft.com/office/drawing/2014/chart" uri="{C3380CC4-5D6E-409C-BE32-E72D297353CC}">
                <c16:uniqueId val="{00000018-85D8-46A4-94BB-3B9EBEC399CF}"/>
              </c:ext>
            </c:extLst>
          </c:dPt>
          <c:dPt>
            <c:idx val="8"/>
            <c:invertIfNegative val="0"/>
            <c:bubble3D val="0"/>
            <c:spPr>
              <a:solidFill>
                <a:schemeClr val="accent2"/>
              </a:solidFill>
            </c:spPr>
            <c:extLst>
              <c:ext xmlns:c16="http://schemas.microsoft.com/office/drawing/2014/chart" uri="{C3380CC4-5D6E-409C-BE32-E72D297353CC}">
                <c16:uniqueId val="{0000001A-85D8-46A4-94BB-3B9EBEC399CF}"/>
              </c:ext>
            </c:extLst>
          </c:dPt>
          <c:dPt>
            <c:idx val="9"/>
            <c:invertIfNegative val="0"/>
            <c:bubble3D val="0"/>
            <c:spPr>
              <a:solidFill>
                <a:schemeClr val="accent3"/>
              </a:solidFill>
            </c:spPr>
            <c:extLst>
              <c:ext xmlns:c16="http://schemas.microsoft.com/office/drawing/2014/chart" uri="{C3380CC4-5D6E-409C-BE32-E72D297353CC}">
                <c16:uniqueId val="{0000001C-85D8-46A4-94BB-3B9EBEC399CF}"/>
              </c:ext>
            </c:extLst>
          </c:dPt>
          <c:dPt>
            <c:idx val="10"/>
            <c:invertIfNegative val="0"/>
            <c:bubble3D val="0"/>
            <c:spPr>
              <a:solidFill>
                <a:schemeClr val="accent3"/>
              </a:solidFill>
            </c:spPr>
            <c:extLst>
              <c:ext xmlns:c16="http://schemas.microsoft.com/office/drawing/2014/chart" uri="{C3380CC4-5D6E-409C-BE32-E72D297353CC}">
                <c16:uniqueId val="{0000001E-85D8-46A4-94BB-3B9EBEC399C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Sheet1!$C$2:$C$12</c:f>
              <c:numCache>
                <c:formatCode>0.0%</c:formatCode>
                <c:ptCount val="11"/>
                <c:pt idx="0">
                  <c:v>3.0035499988305681E-2</c:v>
                </c:pt>
                <c:pt idx="1">
                  <c:v>2.0903815241277934E-2</c:v>
                </c:pt>
                <c:pt idx="2">
                  <c:v>6.6614912184801645E-2</c:v>
                </c:pt>
                <c:pt idx="3">
                  <c:v>7.9785693056104723E-2</c:v>
                </c:pt>
                <c:pt idx="4">
                  <c:v>3.2233268971700424E-2</c:v>
                </c:pt>
                <c:pt idx="5">
                  <c:v>3.0209406712264242E-2</c:v>
                </c:pt>
                <c:pt idx="6">
                  <c:v>3.8456154296161671E-2</c:v>
                </c:pt>
                <c:pt idx="7">
                  <c:v>3.8595578822479659E-2</c:v>
                </c:pt>
                <c:pt idx="8">
                  <c:v>2.7060911659894549E-2</c:v>
                </c:pt>
                <c:pt idx="9">
                  <c:v>1.8319031297520327E-2</c:v>
                </c:pt>
                <c:pt idx="10">
                  <c:v>3.3289543064350502E-2</c:v>
                </c:pt>
              </c:numCache>
            </c:numRef>
          </c:val>
          <c:extLst>
            <c:ext xmlns:c16="http://schemas.microsoft.com/office/drawing/2014/chart" uri="{C3380CC4-5D6E-409C-BE32-E72D297353CC}">
              <c16:uniqueId val="{0000001F-85D8-46A4-94BB-3B9EBEC399CF}"/>
            </c:ext>
          </c:extLst>
        </c:ser>
        <c:dLbls>
          <c:showLegendKey val="0"/>
          <c:showVal val="1"/>
          <c:showCatName val="0"/>
          <c:showSerName val="0"/>
          <c:showPercent val="0"/>
          <c:showBubbleSize val="0"/>
        </c:dLbls>
        <c:gapWidth val="87"/>
        <c:axId val="318386560"/>
        <c:axId val="318406016"/>
      </c:barChart>
      <c:catAx>
        <c:axId val="318386560"/>
        <c:scaling>
          <c:orientation val="minMax"/>
        </c:scaling>
        <c:delete val="1"/>
        <c:axPos val="b"/>
        <c:numFmt formatCode="@" sourceLinked="0"/>
        <c:majorTickMark val="out"/>
        <c:minorTickMark val="none"/>
        <c:tickLblPos val="nextTo"/>
        <c:crossAx val="318406016"/>
        <c:crosses val="autoZero"/>
        <c:auto val="1"/>
        <c:lblAlgn val="ctr"/>
        <c:lblOffset val="100"/>
        <c:noMultiLvlLbl val="0"/>
      </c:catAx>
      <c:valAx>
        <c:axId val="318406016"/>
        <c:scaling>
          <c:orientation val="minMax"/>
          <c:max val="0.30000000000000004"/>
          <c:min val="-0.1"/>
        </c:scaling>
        <c:delete val="1"/>
        <c:axPos val="l"/>
        <c:numFmt formatCode="0.0%" sourceLinked="1"/>
        <c:majorTickMark val="out"/>
        <c:minorTickMark val="none"/>
        <c:tickLblPos val="nextTo"/>
        <c:crossAx val="318386560"/>
        <c:crosses val="autoZero"/>
        <c:crossBetween val="between"/>
      </c:valAx>
      <c:spPr>
        <a:noFill/>
        <a:ln w="25256">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43205574912892E-3"/>
          <c:y val="0.4195050115379873"/>
          <c:w val="0.96515679442508706"/>
          <c:h val="0.51097606087829617"/>
        </c:manualLayout>
      </c:layout>
      <c:barChart>
        <c:barDir val="col"/>
        <c:grouping val="clustered"/>
        <c:varyColors val="0"/>
        <c:ser>
          <c:idx val="0"/>
          <c:order val="0"/>
          <c:tx>
            <c:strRef>
              <c:f>Sheet1!$A$2</c:f>
              <c:strCache>
                <c:ptCount val="1"/>
                <c:pt idx="0">
                  <c:v>Retail Turnover index</c:v>
                </c:pt>
              </c:strCache>
            </c:strRef>
          </c:tx>
          <c:spPr>
            <a:solidFill>
              <a:schemeClr val="accent2"/>
            </a:solidFill>
            <a:ln w="3468">
              <a:noFill/>
              <a:prstDash val="solid"/>
            </a:ln>
          </c:spPr>
          <c:invertIfNegative val="0"/>
          <c:dLbls>
            <c:dLbl>
              <c:idx val="2"/>
              <c:layout>
                <c:manualLayout>
                  <c:x val="-9.0095804106144761E-3"/>
                  <c:y val="2.09862345330693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80-4CB1-B186-1ED6AA47F2F5}"/>
                </c:ext>
              </c:extLst>
            </c:dLbl>
            <c:dLbl>
              <c:idx val="4"/>
              <c:layout>
                <c:manualLayout>
                  <c:x val="0"/>
                  <c:y val="2.01342281879194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D8-481F-B0B6-DCCF8703811B}"/>
                </c:ext>
              </c:extLst>
            </c:dLbl>
            <c:numFmt formatCode="0.0%" sourceLinked="0"/>
            <c:spPr>
              <a:noFill/>
              <a:ln w="27741">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2017</c:v>
                </c:pt>
                <c:pt idx="1">
                  <c:v>2018</c:v>
                </c:pt>
                <c:pt idx="2">
                  <c:v>2019</c:v>
                </c:pt>
                <c:pt idx="3">
                  <c:v>2020</c:v>
                </c:pt>
                <c:pt idx="4">
                  <c:v>2021</c:v>
                </c:pt>
                <c:pt idx="5">
                  <c:v>2022</c:v>
                </c:pt>
                <c:pt idx="6">
                  <c:v>2023</c:v>
                </c:pt>
                <c:pt idx="7">
                  <c:v>2024</c:v>
                </c:pt>
                <c:pt idx="8">
                  <c:v>Jan-Jul 2025 vs Jan-Jul 2024</c:v>
                </c:pt>
              </c:strCache>
            </c:strRef>
          </c:cat>
          <c:val>
            <c:numRef>
              <c:f>Sheet1!$B$2:$J$2</c:f>
              <c:numCache>
                <c:formatCode>0.0%</c:formatCode>
                <c:ptCount val="9"/>
                <c:pt idx="0" formatCode="0.00%">
                  <c:v>8.9999999999999993E-3</c:v>
                </c:pt>
                <c:pt idx="1">
                  <c:v>1.7000000000000001E-2</c:v>
                </c:pt>
                <c:pt idx="2">
                  <c:v>1.2E-2</c:v>
                </c:pt>
                <c:pt idx="3" formatCode="0.00%">
                  <c:v>-2E-3</c:v>
                </c:pt>
                <c:pt idx="4">
                  <c:v>0.108</c:v>
                </c:pt>
                <c:pt idx="5">
                  <c:v>9.278751338632385E-2</c:v>
                </c:pt>
                <c:pt idx="6">
                  <c:v>6.4341551413108711E-2</c:v>
                </c:pt>
                <c:pt idx="7">
                  <c:v>2.4E-2</c:v>
                </c:pt>
                <c:pt idx="8">
                  <c:v>4.9000000000000002E-2</c:v>
                </c:pt>
              </c:numCache>
            </c:numRef>
          </c:val>
          <c:extLst>
            <c:ext xmlns:c16="http://schemas.microsoft.com/office/drawing/2014/chart" uri="{C3380CC4-5D6E-409C-BE32-E72D297353CC}">
              <c16:uniqueId val="{00000002-F6EF-48C2-852F-8490D321F553}"/>
            </c:ext>
          </c:extLst>
        </c:ser>
        <c:dLbls>
          <c:showLegendKey val="0"/>
          <c:showVal val="0"/>
          <c:showCatName val="0"/>
          <c:showSerName val="0"/>
          <c:showPercent val="0"/>
          <c:showBubbleSize val="0"/>
        </c:dLbls>
        <c:gapWidth val="90"/>
        <c:axId val="314880768"/>
        <c:axId val="314882304"/>
      </c:barChart>
      <c:catAx>
        <c:axId val="314880768"/>
        <c:scaling>
          <c:orientation val="minMax"/>
        </c:scaling>
        <c:delete val="0"/>
        <c:axPos val="b"/>
        <c:numFmt formatCode="General" sourceLinked="1"/>
        <c:majorTickMark val="none"/>
        <c:minorTickMark val="none"/>
        <c:tickLblPos val="high"/>
        <c:spPr>
          <a:ln w="13871">
            <a:solidFill>
              <a:srgbClr val="808080"/>
            </a:solidFill>
            <a:prstDash val="solid"/>
          </a:ln>
        </c:spPr>
        <c:txPr>
          <a:bodyPr rot="0" vert="horz" anchor="ctr" anchorCtr="1"/>
          <a:lstStyle/>
          <a:p>
            <a:pPr>
              <a:defRPr/>
            </a:pPr>
            <a:endParaRPr lang="en-US"/>
          </a:p>
        </c:txPr>
        <c:crossAx val="314882304"/>
        <c:crosses val="autoZero"/>
        <c:auto val="1"/>
        <c:lblAlgn val="ctr"/>
        <c:lblOffset val="100"/>
        <c:tickLblSkip val="1"/>
        <c:tickMarkSkip val="1"/>
        <c:noMultiLvlLbl val="0"/>
      </c:catAx>
      <c:valAx>
        <c:axId val="314882304"/>
        <c:scaling>
          <c:orientation val="minMax"/>
        </c:scaling>
        <c:delete val="1"/>
        <c:axPos val="l"/>
        <c:numFmt formatCode="0.00%" sourceLinked="1"/>
        <c:majorTickMark val="out"/>
        <c:minorTickMark val="none"/>
        <c:tickLblPos val="nextTo"/>
        <c:crossAx val="314880768"/>
        <c:crosses val="autoZero"/>
        <c:crossBetween val="between"/>
      </c:valAx>
      <c:spPr>
        <a:noFill/>
        <a:ln w="27741">
          <a:noFill/>
        </a:ln>
      </c:spPr>
    </c:plotArea>
    <c:plotVisOnly val="1"/>
    <c:dispBlanksAs val="gap"/>
    <c:showDLblsOverMax val="0"/>
  </c:chart>
  <c:spPr>
    <a:noFill/>
    <a:ln>
      <a:noFill/>
    </a:ln>
  </c:spPr>
  <c:txPr>
    <a:bodyPr/>
    <a:lstStyle/>
    <a:p>
      <a:pPr>
        <a:defRPr sz="1200" b="0" i="0" u="none" strike="noStrike" baseline="0">
          <a:solidFill>
            <a:schemeClr val="tx1"/>
          </a:solidFill>
          <a:latin typeface="+mj-lt"/>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7896263925371E-2"/>
          <c:y val="9.0139681017513754E-2"/>
          <c:w val="0.94518115958142268"/>
          <c:h val="0.87981375864331501"/>
        </c:manualLayout>
      </c:layout>
      <c:barChart>
        <c:barDir val="col"/>
        <c:grouping val="clustered"/>
        <c:varyColors val="0"/>
        <c:ser>
          <c:idx val="0"/>
          <c:order val="0"/>
          <c:tx>
            <c:strRef>
              <c:f>Sheet1!$B$1</c:f>
              <c:strCache>
                <c:ptCount val="1"/>
                <c:pt idx="0">
                  <c:v>YTD</c:v>
                </c:pt>
              </c:strCache>
            </c:strRef>
          </c:tx>
          <c:spPr>
            <a:solidFill>
              <a:schemeClr val="accent1"/>
            </a:solidFill>
            <a:ln w="25256">
              <a:noFill/>
            </a:ln>
          </c:spPr>
          <c:invertIfNegative val="0"/>
          <c:dPt>
            <c:idx val="0"/>
            <c:invertIfNegative val="0"/>
            <c:bubble3D val="0"/>
            <c:extLst>
              <c:ext xmlns:c16="http://schemas.microsoft.com/office/drawing/2014/chart" uri="{C3380CC4-5D6E-409C-BE32-E72D297353CC}">
                <c16:uniqueId val="{00000000-D86A-432C-96E7-492000EC8F15}"/>
              </c:ext>
            </c:extLst>
          </c:dPt>
          <c:dPt>
            <c:idx val="1"/>
            <c:invertIfNegative val="0"/>
            <c:bubble3D val="0"/>
            <c:extLst>
              <c:ext xmlns:c16="http://schemas.microsoft.com/office/drawing/2014/chart" uri="{C3380CC4-5D6E-409C-BE32-E72D297353CC}">
                <c16:uniqueId val="{00000001-D86A-432C-96E7-492000EC8F15}"/>
              </c:ext>
            </c:extLst>
          </c:dPt>
          <c:dPt>
            <c:idx val="2"/>
            <c:invertIfNegative val="0"/>
            <c:bubble3D val="0"/>
            <c:extLst>
              <c:ext xmlns:c16="http://schemas.microsoft.com/office/drawing/2014/chart" uri="{C3380CC4-5D6E-409C-BE32-E72D297353CC}">
                <c16:uniqueId val="{00000002-D86A-432C-96E7-492000EC8F15}"/>
              </c:ext>
            </c:extLst>
          </c:dPt>
          <c:dPt>
            <c:idx val="3"/>
            <c:invertIfNegative val="0"/>
            <c:bubble3D val="0"/>
            <c:extLst>
              <c:ext xmlns:c16="http://schemas.microsoft.com/office/drawing/2014/chart" uri="{C3380CC4-5D6E-409C-BE32-E72D297353CC}">
                <c16:uniqueId val="{00000003-D86A-432C-96E7-492000EC8F15}"/>
              </c:ext>
            </c:extLst>
          </c:dPt>
          <c:dPt>
            <c:idx val="4"/>
            <c:invertIfNegative val="0"/>
            <c:bubble3D val="0"/>
            <c:extLst>
              <c:ext xmlns:c16="http://schemas.microsoft.com/office/drawing/2014/chart" uri="{C3380CC4-5D6E-409C-BE32-E72D297353CC}">
                <c16:uniqueId val="{00000004-D86A-432C-96E7-492000EC8F15}"/>
              </c:ext>
            </c:extLst>
          </c:dPt>
          <c:dPt>
            <c:idx val="5"/>
            <c:invertIfNegative val="0"/>
            <c:bubble3D val="0"/>
            <c:extLst>
              <c:ext xmlns:c16="http://schemas.microsoft.com/office/drawing/2014/chart" uri="{C3380CC4-5D6E-409C-BE32-E72D297353CC}">
                <c16:uniqueId val="{00000005-D86A-432C-96E7-492000EC8F15}"/>
              </c:ext>
            </c:extLst>
          </c:dPt>
          <c:dPt>
            <c:idx val="6"/>
            <c:invertIfNegative val="0"/>
            <c:bubble3D val="0"/>
            <c:extLst>
              <c:ext xmlns:c16="http://schemas.microsoft.com/office/drawing/2014/chart" uri="{C3380CC4-5D6E-409C-BE32-E72D297353CC}">
                <c16:uniqueId val="{00000006-D86A-432C-96E7-492000EC8F15}"/>
              </c:ext>
            </c:extLst>
          </c:dPt>
          <c:dPt>
            <c:idx val="7"/>
            <c:invertIfNegative val="0"/>
            <c:bubble3D val="0"/>
            <c:spPr>
              <a:solidFill>
                <a:schemeClr val="accent2"/>
              </a:solidFill>
              <a:ln w="25256">
                <a:noFill/>
              </a:ln>
            </c:spPr>
            <c:extLst>
              <c:ext xmlns:c16="http://schemas.microsoft.com/office/drawing/2014/chart" uri="{C3380CC4-5D6E-409C-BE32-E72D297353CC}">
                <c16:uniqueId val="{00000008-D86A-432C-96E7-492000EC8F15}"/>
              </c:ext>
            </c:extLst>
          </c:dPt>
          <c:dPt>
            <c:idx val="8"/>
            <c:invertIfNegative val="0"/>
            <c:bubble3D val="0"/>
            <c:spPr>
              <a:solidFill>
                <a:schemeClr val="accent2"/>
              </a:solidFill>
              <a:ln w="25256">
                <a:noFill/>
              </a:ln>
            </c:spPr>
            <c:extLst>
              <c:ext xmlns:c16="http://schemas.microsoft.com/office/drawing/2014/chart" uri="{C3380CC4-5D6E-409C-BE32-E72D297353CC}">
                <c16:uniqueId val="{0000000A-D86A-432C-96E7-492000EC8F15}"/>
              </c:ext>
            </c:extLst>
          </c:dPt>
          <c:dPt>
            <c:idx val="9"/>
            <c:invertIfNegative val="0"/>
            <c:bubble3D val="0"/>
            <c:spPr>
              <a:solidFill>
                <a:schemeClr val="accent3"/>
              </a:solidFill>
              <a:ln w="25256">
                <a:noFill/>
              </a:ln>
            </c:spPr>
            <c:extLst>
              <c:ext xmlns:c16="http://schemas.microsoft.com/office/drawing/2014/chart" uri="{C3380CC4-5D6E-409C-BE32-E72D297353CC}">
                <c16:uniqueId val="{0000000C-D86A-432C-96E7-492000EC8F15}"/>
              </c:ext>
            </c:extLst>
          </c:dPt>
          <c:dPt>
            <c:idx val="10"/>
            <c:invertIfNegative val="0"/>
            <c:bubble3D val="0"/>
            <c:spPr>
              <a:solidFill>
                <a:schemeClr val="accent3"/>
              </a:solidFill>
              <a:ln w="25256">
                <a:noFill/>
              </a:ln>
            </c:spPr>
            <c:extLst>
              <c:ext xmlns:c16="http://schemas.microsoft.com/office/drawing/2014/chart" uri="{C3380CC4-5D6E-409C-BE32-E72D297353CC}">
                <c16:uniqueId val="{0000000E-D86A-432C-96E7-492000EC8F15}"/>
              </c:ext>
            </c:extLst>
          </c:dPt>
          <c:dLbls>
            <c:dLbl>
              <c:idx val="6"/>
              <c:layout>
                <c:manualLayout>
                  <c:x val="-3.1002854074065871E-3"/>
                  <c:y val="4.832716718952634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6A-432C-96E7-492000EC8F15}"/>
                </c:ext>
              </c:extLst>
            </c:dLbl>
            <c:dLbl>
              <c:idx val="10"/>
              <c:layout>
                <c:manualLayout>
                  <c:x val="-2.1962491160744269E-3"/>
                  <c:y val="3.0695000240427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6A-432C-96E7-492000EC8F1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Sheet1!$B$2:$B$12</c:f>
              <c:numCache>
                <c:formatCode>0.0%</c:formatCode>
                <c:ptCount val="11"/>
                <c:pt idx="0">
                  <c:v>1.7025874106427086E-2</c:v>
                </c:pt>
                <c:pt idx="1">
                  <c:v>6.7315060807138227E-3</c:v>
                </c:pt>
                <c:pt idx="2">
                  <c:v>6.4383481402660037E-2</c:v>
                </c:pt>
                <c:pt idx="3">
                  <c:v>5.2830618142214902E-2</c:v>
                </c:pt>
                <c:pt idx="4">
                  <c:v>2.0993252853012567E-2</c:v>
                </c:pt>
                <c:pt idx="5">
                  <c:v>4.9055572141412318E-2</c:v>
                </c:pt>
                <c:pt idx="6">
                  <c:v>5.6991177614867716E-2</c:v>
                </c:pt>
                <c:pt idx="7">
                  <c:v>4.5844252888644688E-2</c:v>
                </c:pt>
                <c:pt idx="8">
                  <c:v>2.2093269070021293E-2</c:v>
                </c:pt>
                <c:pt idx="9">
                  <c:v>3.0908852270175924E-2</c:v>
                </c:pt>
                <c:pt idx="10">
                  <c:v>6.3886888033262146E-3</c:v>
                </c:pt>
              </c:numCache>
            </c:numRef>
          </c:val>
          <c:extLst>
            <c:ext xmlns:c16="http://schemas.microsoft.com/office/drawing/2014/chart" uri="{C3380CC4-5D6E-409C-BE32-E72D297353CC}">
              <c16:uniqueId val="{0000000F-D86A-432C-96E7-492000EC8F15}"/>
            </c:ext>
          </c:extLst>
        </c:ser>
        <c:ser>
          <c:idx val="1"/>
          <c:order val="1"/>
          <c:tx>
            <c:strRef>
              <c:f>Sheet1!$C$1</c:f>
              <c:strCache>
                <c:ptCount val="1"/>
                <c:pt idx="0">
                  <c:v>YTD</c:v>
                </c:pt>
              </c:strCache>
            </c:strRef>
          </c:tx>
          <c:spPr>
            <a:solidFill>
              <a:schemeClr val="accent4"/>
            </a:solidFill>
          </c:spPr>
          <c:invertIfNegative val="0"/>
          <c:dPt>
            <c:idx val="2"/>
            <c:invertIfNegative val="0"/>
            <c:bubble3D val="0"/>
            <c:spPr>
              <a:solidFill>
                <a:schemeClr val="accent5"/>
              </a:solidFill>
            </c:spPr>
            <c:extLst>
              <c:ext xmlns:c16="http://schemas.microsoft.com/office/drawing/2014/chart" uri="{C3380CC4-5D6E-409C-BE32-E72D297353CC}">
                <c16:uniqueId val="{00000011-D86A-432C-96E7-492000EC8F15}"/>
              </c:ext>
            </c:extLst>
          </c:dPt>
          <c:dPt>
            <c:idx val="3"/>
            <c:invertIfNegative val="0"/>
            <c:bubble3D val="0"/>
            <c:spPr>
              <a:solidFill>
                <a:schemeClr val="accent5"/>
              </a:solidFill>
            </c:spPr>
            <c:extLst>
              <c:ext xmlns:c16="http://schemas.microsoft.com/office/drawing/2014/chart" uri="{C3380CC4-5D6E-409C-BE32-E72D297353CC}">
                <c16:uniqueId val="{00000013-D86A-432C-96E7-492000EC8F15}"/>
              </c:ext>
            </c:extLst>
          </c:dPt>
          <c:dPt>
            <c:idx val="4"/>
            <c:invertIfNegative val="0"/>
            <c:bubble3D val="0"/>
            <c:spPr>
              <a:solidFill>
                <a:schemeClr val="accent6"/>
              </a:solidFill>
            </c:spPr>
            <c:extLst>
              <c:ext xmlns:c16="http://schemas.microsoft.com/office/drawing/2014/chart" uri="{C3380CC4-5D6E-409C-BE32-E72D297353CC}">
                <c16:uniqueId val="{00000015-D86A-432C-96E7-492000EC8F15}"/>
              </c:ext>
            </c:extLst>
          </c:dPt>
          <c:dPt>
            <c:idx val="5"/>
            <c:invertIfNegative val="0"/>
            <c:bubble3D val="0"/>
            <c:spPr>
              <a:solidFill>
                <a:schemeClr val="accent6"/>
              </a:solidFill>
            </c:spPr>
            <c:extLst>
              <c:ext xmlns:c16="http://schemas.microsoft.com/office/drawing/2014/chart" uri="{C3380CC4-5D6E-409C-BE32-E72D297353CC}">
                <c16:uniqueId val="{00000017-D86A-432C-96E7-492000EC8F15}"/>
              </c:ext>
            </c:extLst>
          </c:dPt>
          <c:dPt>
            <c:idx val="6"/>
            <c:invertIfNegative val="0"/>
            <c:bubble3D val="0"/>
            <c:spPr>
              <a:solidFill>
                <a:schemeClr val="accent6"/>
              </a:solidFill>
            </c:spPr>
            <c:extLst>
              <c:ext xmlns:c16="http://schemas.microsoft.com/office/drawing/2014/chart" uri="{C3380CC4-5D6E-409C-BE32-E72D297353CC}">
                <c16:uniqueId val="{00000019-D86A-432C-96E7-492000EC8F15}"/>
              </c:ext>
            </c:extLst>
          </c:dPt>
          <c:dPt>
            <c:idx val="7"/>
            <c:invertIfNegative val="0"/>
            <c:bubble3D val="0"/>
            <c:spPr>
              <a:solidFill>
                <a:schemeClr val="accent6"/>
              </a:solidFill>
            </c:spPr>
            <c:extLst>
              <c:ext xmlns:c16="http://schemas.microsoft.com/office/drawing/2014/chart" uri="{C3380CC4-5D6E-409C-BE32-E72D297353CC}">
                <c16:uniqueId val="{0000001B-D86A-432C-96E7-492000EC8F15}"/>
              </c:ext>
            </c:extLst>
          </c:dPt>
          <c:dPt>
            <c:idx val="8"/>
            <c:invertIfNegative val="0"/>
            <c:bubble3D val="0"/>
            <c:spPr>
              <a:solidFill>
                <a:schemeClr val="accent6"/>
              </a:solidFill>
            </c:spPr>
            <c:extLst>
              <c:ext xmlns:c16="http://schemas.microsoft.com/office/drawing/2014/chart" uri="{C3380CC4-5D6E-409C-BE32-E72D297353CC}">
                <c16:uniqueId val="{0000001D-D86A-432C-96E7-492000EC8F15}"/>
              </c:ext>
            </c:extLst>
          </c:dPt>
          <c:dPt>
            <c:idx val="9"/>
            <c:invertIfNegative val="0"/>
            <c:bubble3D val="0"/>
            <c:spPr>
              <a:solidFill>
                <a:schemeClr val="accent6"/>
              </a:solidFill>
            </c:spPr>
            <c:extLst>
              <c:ext xmlns:c16="http://schemas.microsoft.com/office/drawing/2014/chart" uri="{C3380CC4-5D6E-409C-BE32-E72D297353CC}">
                <c16:uniqueId val="{0000001F-D86A-432C-96E7-492000EC8F15}"/>
              </c:ext>
            </c:extLst>
          </c:dPt>
          <c:dPt>
            <c:idx val="10"/>
            <c:invertIfNegative val="0"/>
            <c:bubble3D val="0"/>
            <c:spPr>
              <a:solidFill>
                <a:schemeClr val="accent6"/>
              </a:solidFill>
            </c:spPr>
            <c:extLst>
              <c:ext xmlns:c16="http://schemas.microsoft.com/office/drawing/2014/chart" uri="{C3380CC4-5D6E-409C-BE32-E72D297353CC}">
                <c16:uniqueId val="{00000021-D86A-432C-96E7-492000EC8F1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Sheet1!$C$2:$C$12</c:f>
            </c:numRef>
          </c:val>
          <c:extLst>
            <c:ext xmlns:c16="http://schemas.microsoft.com/office/drawing/2014/chart" uri="{C3380CC4-5D6E-409C-BE32-E72D297353CC}">
              <c16:uniqueId val="{00000022-D86A-432C-96E7-492000EC8F15}"/>
            </c:ext>
          </c:extLst>
        </c:ser>
        <c:dLbls>
          <c:showLegendKey val="0"/>
          <c:showVal val="1"/>
          <c:showCatName val="0"/>
          <c:showSerName val="0"/>
          <c:showPercent val="0"/>
          <c:showBubbleSize val="0"/>
        </c:dLbls>
        <c:gapWidth val="87"/>
        <c:axId val="318386560"/>
        <c:axId val="318406016"/>
      </c:barChart>
      <c:catAx>
        <c:axId val="318386560"/>
        <c:scaling>
          <c:orientation val="minMax"/>
        </c:scaling>
        <c:delete val="1"/>
        <c:axPos val="b"/>
        <c:numFmt formatCode="@" sourceLinked="0"/>
        <c:majorTickMark val="out"/>
        <c:minorTickMark val="none"/>
        <c:tickLblPos val="nextTo"/>
        <c:crossAx val="318406016"/>
        <c:crosses val="autoZero"/>
        <c:auto val="1"/>
        <c:lblAlgn val="ctr"/>
        <c:lblOffset val="100"/>
        <c:noMultiLvlLbl val="0"/>
      </c:catAx>
      <c:valAx>
        <c:axId val="318406016"/>
        <c:scaling>
          <c:orientation val="minMax"/>
          <c:max val="0.30000000000000004"/>
          <c:min val="-0.1"/>
        </c:scaling>
        <c:delete val="1"/>
        <c:axPos val="l"/>
        <c:numFmt formatCode="0.0%" sourceLinked="1"/>
        <c:majorTickMark val="out"/>
        <c:minorTickMark val="none"/>
        <c:tickLblPos val="nextTo"/>
        <c:crossAx val="318386560"/>
        <c:crosses val="autoZero"/>
        <c:crossBetween val="between"/>
      </c:valAx>
      <c:spPr>
        <a:noFill/>
        <a:ln w="25256">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l-G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YEAR 2023</c:v>
                </c:pt>
                <c:pt idx="1">
                  <c:v>YEAR 2024</c:v>
                </c:pt>
                <c:pt idx="2">
                  <c:v>YEAR 2025</c:v>
                </c:pt>
              </c:strCache>
            </c:strRef>
          </c:cat>
          <c:val>
            <c:numRef>
              <c:f>Sheet1!$B$2:$B$5</c:f>
              <c:numCache>
                <c:formatCode>0.0</c:formatCode>
                <c:ptCount val="3"/>
                <c:pt idx="0">
                  <c:v>26.346591610591179</c:v>
                </c:pt>
                <c:pt idx="1">
                  <c:v>26.768052097493889</c:v>
                </c:pt>
                <c:pt idx="2">
                  <c:v>27.265984663259403</c:v>
                </c:pt>
              </c:numCache>
            </c:numRef>
          </c:val>
          <c:extLst>
            <c:ext xmlns:c16="http://schemas.microsoft.com/office/drawing/2014/chart" uri="{C3380CC4-5D6E-409C-BE32-E72D297353CC}">
              <c16:uniqueId val="{00000000-B38D-4183-A9E5-476394E3ED82}"/>
            </c:ext>
          </c:extLst>
        </c:ser>
        <c:ser>
          <c:idx val="1"/>
          <c:order val="1"/>
          <c:tx>
            <c:strRef>
              <c:f>Sheet1!$C$1</c:f>
              <c:strCache>
                <c:ptCount val="1"/>
                <c:pt idx="0">
                  <c:v>BRANDED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YEAR 2023</c:v>
                </c:pt>
                <c:pt idx="1">
                  <c:v>YEAR 2024</c:v>
                </c:pt>
                <c:pt idx="2">
                  <c:v>YEAR 2025</c:v>
                </c:pt>
              </c:strCache>
            </c:strRef>
          </c:cat>
          <c:val>
            <c:numRef>
              <c:f>Sheet1!$C$2:$C$5</c:f>
              <c:numCache>
                <c:formatCode>0.0</c:formatCode>
                <c:ptCount val="3"/>
                <c:pt idx="0">
                  <c:v>73.653408432259226</c:v>
                </c:pt>
                <c:pt idx="1">
                  <c:v>73.231947929225001</c:v>
                </c:pt>
                <c:pt idx="2">
                  <c:v>72.734015356398658</c:v>
                </c:pt>
              </c:numCache>
            </c:numRef>
          </c:val>
          <c:extLst>
            <c:ext xmlns:c16="http://schemas.microsoft.com/office/drawing/2014/chart" uri="{C3380CC4-5D6E-409C-BE32-E72D297353CC}">
              <c16:uniqueId val="{00000001-B38D-4183-A9E5-476394E3ED82}"/>
            </c:ext>
          </c:extLst>
        </c:ser>
        <c:dLbls>
          <c:showLegendKey val="0"/>
          <c:showVal val="0"/>
          <c:showCatName val="0"/>
          <c:showSerName val="0"/>
          <c:showPercent val="0"/>
          <c:showBubbleSize val="0"/>
        </c:dLbls>
        <c:gapWidth val="219"/>
        <c:overlap val="-27"/>
        <c:axId val="441521536"/>
        <c:axId val="441521952"/>
      </c:barChart>
      <c:catAx>
        <c:axId val="44152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441521952"/>
        <c:crosses val="autoZero"/>
        <c:auto val="1"/>
        <c:lblAlgn val="ctr"/>
        <c:lblOffset val="100"/>
        <c:noMultiLvlLbl val="0"/>
      </c:catAx>
      <c:valAx>
        <c:axId val="441521952"/>
        <c:scaling>
          <c:orientation val="minMax"/>
          <c:max val="100"/>
        </c:scaling>
        <c:delete val="1"/>
        <c:axPos val="l"/>
        <c:numFmt formatCode="0.0" sourceLinked="1"/>
        <c:majorTickMark val="none"/>
        <c:minorTickMark val="none"/>
        <c:tickLblPos val="nextTo"/>
        <c:crossAx val="441521536"/>
        <c:crosses val="autoZero"/>
        <c:crossBetween val="between"/>
      </c:valAx>
      <c:spPr>
        <a:noFill/>
        <a:ln>
          <a:noFill/>
        </a:ln>
        <a:effectLst/>
      </c:spPr>
    </c:plotArea>
    <c:legend>
      <c:legendPos val="t"/>
      <c:layout>
        <c:manualLayout>
          <c:xMode val="edge"/>
          <c:yMode val="edge"/>
          <c:x val="0.36247869390822801"/>
          <c:y val="1.8091687819142003E-2"/>
          <c:w val="0.25153244195232533"/>
          <c:h val="6.0988219272206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22817611657271E-2"/>
          <c:y val="0.22171653852004691"/>
          <c:w val="0.9750248343786283"/>
          <c:h val="0.68827922427426536"/>
        </c:manualLayout>
      </c:layout>
      <c:barChart>
        <c:barDir val="col"/>
        <c:grouping val="clustered"/>
        <c:varyColors val="0"/>
        <c:ser>
          <c:idx val="0"/>
          <c:order val="0"/>
          <c:tx>
            <c:strRef>
              <c:f>Sheet1!$B$1</c:f>
              <c:strCache>
                <c:ptCount val="1"/>
                <c:pt idx="0">
                  <c:v>YEAR 2023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Sheet1!$B$2:$B$5</c:f>
              <c:numCache>
                <c:formatCode>0.0</c:formatCode>
                <c:ptCount val="4"/>
                <c:pt idx="0">
                  <c:v>26.346591599301572</c:v>
                </c:pt>
                <c:pt idx="1">
                  <c:v>26.801349444351736</c:v>
                </c:pt>
                <c:pt idx="2">
                  <c:v>20.716694183510192</c:v>
                </c:pt>
                <c:pt idx="3">
                  <c:v>25.886697590398196</c:v>
                </c:pt>
              </c:numCache>
            </c:numRef>
          </c:val>
          <c:extLst>
            <c:ext xmlns:c16="http://schemas.microsoft.com/office/drawing/2014/chart" uri="{C3380CC4-5D6E-409C-BE32-E72D297353CC}">
              <c16:uniqueId val="{00000000-0B71-490B-87C3-71B1B57168EA}"/>
            </c:ext>
          </c:extLst>
        </c:ser>
        <c:ser>
          <c:idx val="1"/>
          <c:order val="1"/>
          <c:tx>
            <c:strRef>
              <c:f>Sheet1!$C$1</c:f>
              <c:strCache>
                <c:ptCount val="1"/>
                <c:pt idx="0">
                  <c:v>YEAR 2024</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Sheet1!$C$2:$C$5</c:f>
              <c:numCache>
                <c:formatCode>0.0</c:formatCode>
                <c:ptCount val="4"/>
                <c:pt idx="0">
                  <c:v>26.768052090341754</c:v>
                </c:pt>
                <c:pt idx="1">
                  <c:v>27.402597948251795</c:v>
                </c:pt>
                <c:pt idx="2">
                  <c:v>19.916803577460879</c:v>
                </c:pt>
                <c:pt idx="3">
                  <c:v>25.926476851260759</c:v>
                </c:pt>
              </c:numCache>
            </c:numRef>
          </c:val>
          <c:extLst>
            <c:ext xmlns:c16="http://schemas.microsoft.com/office/drawing/2014/chart" uri="{C3380CC4-5D6E-409C-BE32-E72D297353CC}">
              <c16:uniqueId val="{00000001-0B71-490B-87C3-71B1B57168EA}"/>
            </c:ext>
          </c:extLst>
        </c:ser>
        <c:ser>
          <c:idx val="2"/>
          <c:order val="2"/>
          <c:tx>
            <c:strRef>
              <c:f>Sheet1!$D$1</c:f>
              <c:strCache>
                <c:ptCount val="1"/>
                <c:pt idx="0">
                  <c:v>YTD 24</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Sheet1!$D$2:$D$5</c:f>
            </c:numRef>
          </c:val>
          <c:extLst>
            <c:ext xmlns:c16="http://schemas.microsoft.com/office/drawing/2014/chart" uri="{C3380CC4-5D6E-409C-BE32-E72D297353CC}">
              <c16:uniqueId val="{00000002-0B71-490B-87C3-71B1B57168EA}"/>
            </c:ext>
          </c:extLst>
        </c:ser>
        <c:ser>
          <c:idx val="3"/>
          <c:order val="3"/>
          <c:tx>
            <c:strRef>
              <c:f>Sheet1!$E$1</c:f>
              <c:strCache>
                <c:ptCount val="1"/>
                <c:pt idx="0">
                  <c:v>YEAR 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Sheet1!$E$2:$E$5</c:f>
              <c:numCache>
                <c:formatCode>0.0</c:formatCode>
                <c:ptCount val="4"/>
                <c:pt idx="0">
                  <c:v>27.265984657899427</c:v>
                </c:pt>
                <c:pt idx="1">
                  <c:v>27.844806150799133</c:v>
                </c:pt>
                <c:pt idx="2">
                  <c:v>19.978304821556048</c:v>
                </c:pt>
                <c:pt idx="3">
                  <c:v>26.658622435673873</c:v>
                </c:pt>
              </c:numCache>
            </c:numRef>
          </c:val>
          <c:extLst>
            <c:ext xmlns:c16="http://schemas.microsoft.com/office/drawing/2014/chart" uri="{C3380CC4-5D6E-409C-BE32-E72D297353CC}">
              <c16:uniqueId val="{00000000-9011-46FE-80F1-6D49892600F7}"/>
            </c:ext>
          </c:extLst>
        </c:ser>
        <c:dLbls>
          <c:showLegendKey val="0"/>
          <c:showVal val="0"/>
          <c:showCatName val="0"/>
          <c:showSerName val="0"/>
          <c:showPercent val="0"/>
          <c:showBubbleSize val="0"/>
        </c:dLbls>
        <c:gapWidth val="219"/>
        <c:overlap val="-27"/>
        <c:axId val="522591263"/>
        <c:axId val="522607487"/>
      </c:barChart>
      <c:catAx>
        <c:axId val="522591263"/>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crossAx val="522607487"/>
        <c:crosses val="autoZero"/>
        <c:auto val="1"/>
        <c:lblAlgn val="ctr"/>
        <c:lblOffset val="100"/>
        <c:noMultiLvlLbl val="0"/>
      </c:catAx>
      <c:valAx>
        <c:axId val="522607487"/>
        <c:scaling>
          <c:orientation val="minMax"/>
          <c:max val="35"/>
        </c:scaling>
        <c:delete val="1"/>
        <c:axPos val="l"/>
        <c:numFmt formatCode="0.0" sourceLinked="1"/>
        <c:majorTickMark val="out"/>
        <c:minorTickMark val="none"/>
        <c:tickLblPos val="nextTo"/>
        <c:crossAx val="5225912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5805241262871E-2"/>
          <c:y val="8.7160173266510071E-2"/>
          <c:w val="0.9750248343786283"/>
          <c:h val="0.68827922427426536"/>
        </c:manualLayout>
      </c:layout>
      <c:barChart>
        <c:barDir val="col"/>
        <c:grouping val="clustered"/>
        <c:varyColors val="0"/>
        <c:ser>
          <c:idx val="0"/>
          <c:order val="0"/>
          <c:tx>
            <c:strRef>
              <c:f>Sheet1!$B$1</c:f>
              <c:strCache>
                <c:ptCount val="1"/>
                <c:pt idx="0">
                  <c:v>YEAR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Sheet1!$B$2:$B$5</c:f>
              <c:numCache>
                <c:formatCode>0.0</c:formatCode>
                <c:ptCount val="4"/>
                <c:pt idx="0">
                  <c:v>25.128905370920009</c:v>
                </c:pt>
                <c:pt idx="1">
                  <c:v>25.014654403897545</c:v>
                </c:pt>
                <c:pt idx="2">
                  <c:v>28.033838100144614</c:v>
                </c:pt>
                <c:pt idx="3">
                  <c:v>25.277125329472277</c:v>
                </c:pt>
              </c:numCache>
            </c:numRef>
          </c:val>
          <c:extLst>
            <c:ext xmlns:c16="http://schemas.microsoft.com/office/drawing/2014/chart" uri="{C3380CC4-5D6E-409C-BE32-E72D297353CC}">
              <c16:uniqueId val="{00000000-267D-4A35-A437-65677BA840A2}"/>
            </c:ext>
          </c:extLst>
        </c:ser>
        <c:ser>
          <c:idx val="1"/>
          <c:order val="1"/>
          <c:tx>
            <c:strRef>
              <c:f>Sheet1!$C$1</c:f>
              <c:strCache>
                <c:ptCount val="1"/>
                <c:pt idx="0">
                  <c:v>YEAR 2024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Sheet1!$C$2:$C$5</c:f>
              <c:numCache>
                <c:formatCode>0.0</c:formatCode>
                <c:ptCount val="4"/>
                <c:pt idx="0">
                  <c:v>25.391577819642912</c:v>
                </c:pt>
                <c:pt idx="1">
                  <c:v>25.228836041295661</c:v>
                </c:pt>
                <c:pt idx="2">
                  <c:v>28.350903108946664</c:v>
                </c:pt>
                <c:pt idx="3">
                  <c:v>25.473409121370022</c:v>
                </c:pt>
              </c:numCache>
            </c:numRef>
          </c:val>
          <c:extLst>
            <c:ext xmlns:c16="http://schemas.microsoft.com/office/drawing/2014/chart" uri="{C3380CC4-5D6E-409C-BE32-E72D297353CC}">
              <c16:uniqueId val="{00000001-267D-4A35-A437-65677BA840A2}"/>
            </c:ext>
          </c:extLst>
        </c:ser>
        <c:ser>
          <c:idx val="2"/>
          <c:order val="2"/>
          <c:tx>
            <c:strRef>
              <c:f>Sheet1!$D$1</c:f>
              <c:strCache>
                <c:ptCount val="1"/>
                <c:pt idx="0">
                  <c:v>YEAR 2025</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9-4664-B193-4F2EA193027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9-4664-B193-4F2EA193027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9-4664-B193-4F2EA193027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29-4664-B193-4F2EA19302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Sheet1!$D$2:$D$5</c:f>
              <c:numCache>
                <c:formatCode>0.0</c:formatCode>
                <c:ptCount val="4"/>
                <c:pt idx="0">
                  <c:v>24.641957711759467</c:v>
                </c:pt>
                <c:pt idx="1">
                  <c:v>25.317596782206909</c:v>
                </c:pt>
                <c:pt idx="2">
                  <c:v>24.066759885312116</c:v>
                </c:pt>
                <c:pt idx="3">
                  <c:v>21.508972993489873</c:v>
                </c:pt>
              </c:numCache>
            </c:numRef>
          </c:val>
          <c:extLst>
            <c:ext xmlns:c16="http://schemas.microsoft.com/office/drawing/2014/chart" uri="{C3380CC4-5D6E-409C-BE32-E72D297353CC}">
              <c16:uniqueId val="{00000002-267D-4A35-A437-65677BA840A2}"/>
            </c:ext>
          </c:extLst>
        </c:ser>
        <c:dLbls>
          <c:showLegendKey val="0"/>
          <c:showVal val="0"/>
          <c:showCatName val="0"/>
          <c:showSerName val="0"/>
          <c:showPercent val="0"/>
          <c:showBubbleSize val="0"/>
        </c:dLbls>
        <c:gapWidth val="219"/>
        <c:overlap val="-27"/>
        <c:axId val="522591263"/>
        <c:axId val="522607487"/>
      </c:barChart>
      <c:catAx>
        <c:axId val="522591263"/>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crossAx val="522607487"/>
        <c:crosses val="autoZero"/>
        <c:auto val="1"/>
        <c:lblAlgn val="ctr"/>
        <c:lblOffset val="100"/>
        <c:noMultiLvlLbl val="0"/>
      </c:catAx>
      <c:valAx>
        <c:axId val="522607487"/>
        <c:scaling>
          <c:orientation val="minMax"/>
          <c:max val="50"/>
        </c:scaling>
        <c:delete val="1"/>
        <c:axPos val="l"/>
        <c:numFmt formatCode="0.0" sourceLinked="1"/>
        <c:majorTickMark val="out"/>
        <c:minorTickMark val="none"/>
        <c:tickLblPos val="nextTo"/>
        <c:crossAx val="5225912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l-G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5805241262871E-2"/>
          <c:y val="0.22171663175130632"/>
          <c:w val="0.9750248343786283"/>
          <c:h val="0.68827922427426536"/>
        </c:manualLayout>
      </c:layout>
      <c:barChart>
        <c:barDir val="col"/>
        <c:grouping val="clustered"/>
        <c:varyColors val="0"/>
        <c:ser>
          <c:idx val="0"/>
          <c:order val="0"/>
          <c:tx>
            <c:strRef>
              <c:f>Sheet1!$B$1</c:f>
              <c:strCache>
                <c:ptCount val="1"/>
                <c:pt idx="0">
                  <c:v>YEAR 2023</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Sheet1!$B$2:$B$5</c:f>
              <c:numCache>
                <c:formatCode>0.00</c:formatCode>
                <c:ptCount val="4"/>
                <c:pt idx="0">
                  <c:v>2.13</c:v>
                </c:pt>
                <c:pt idx="1">
                  <c:v>2</c:v>
                </c:pt>
                <c:pt idx="2">
                  <c:v>3.27</c:v>
                </c:pt>
                <c:pt idx="3">
                  <c:v>2.69</c:v>
                </c:pt>
              </c:numCache>
            </c:numRef>
          </c:val>
          <c:extLst>
            <c:ext xmlns:c16="http://schemas.microsoft.com/office/drawing/2014/chart" uri="{C3380CC4-5D6E-409C-BE32-E72D297353CC}">
              <c16:uniqueId val="{00000000-0B71-490B-87C3-71B1B57168EA}"/>
            </c:ext>
          </c:extLst>
        </c:ser>
        <c:ser>
          <c:idx val="1"/>
          <c:order val="1"/>
          <c:tx>
            <c:strRef>
              <c:f>Sheet1!$C$1</c:f>
              <c:strCache>
                <c:ptCount val="1"/>
                <c:pt idx="0">
                  <c:v>YEAR 2024</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Sheet1!$C$2:$C$5</c:f>
              <c:numCache>
                <c:formatCode>0.00</c:formatCode>
                <c:ptCount val="4"/>
                <c:pt idx="0">
                  <c:v>2.13</c:v>
                </c:pt>
                <c:pt idx="1">
                  <c:v>2.0099999999999998</c:v>
                </c:pt>
                <c:pt idx="2">
                  <c:v>3.14</c:v>
                </c:pt>
                <c:pt idx="3">
                  <c:v>2.63</c:v>
                </c:pt>
              </c:numCache>
            </c:numRef>
          </c:val>
          <c:extLst>
            <c:ext xmlns:c16="http://schemas.microsoft.com/office/drawing/2014/chart" uri="{C3380CC4-5D6E-409C-BE32-E72D297353CC}">
              <c16:uniqueId val="{00000001-0B71-490B-87C3-71B1B57168EA}"/>
            </c:ext>
          </c:extLst>
        </c:ser>
        <c:ser>
          <c:idx val="2"/>
          <c:order val="2"/>
          <c:tx>
            <c:strRef>
              <c:f>Sheet1!$D$1</c:f>
              <c:strCache>
                <c:ptCount val="1"/>
                <c:pt idx="0">
                  <c:v>YTD 24</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Sheet1!$D$2:$D$5</c:f>
            </c:numRef>
          </c:val>
          <c:extLst>
            <c:ext xmlns:c16="http://schemas.microsoft.com/office/drawing/2014/chart" uri="{C3380CC4-5D6E-409C-BE32-E72D297353CC}">
              <c16:uniqueId val="{00000002-0B71-490B-87C3-71B1B57168EA}"/>
            </c:ext>
          </c:extLst>
        </c:ser>
        <c:ser>
          <c:idx val="3"/>
          <c:order val="3"/>
          <c:tx>
            <c:strRef>
              <c:f>Sheet1!$E$1</c:f>
              <c:strCache>
                <c:ptCount val="1"/>
                <c:pt idx="0">
                  <c:v>YEAR 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FMCG</c:v>
                </c:pt>
                <c:pt idx="1">
                  <c:v>FOOD</c:v>
                </c:pt>
                <c:pt idx="2">
                  <c:v>HBA</c:v>
                </c:pt>
                <c:pt idx="3">
                  <c:v>HOUSEHOLD</c:v>
                </c:pt>
              </c:strCache>
            </c:strRef>
          </c:cat>
          <c:val>
            <c:numRef>
              <c:f>Sheet1!$E$2:$E$5</c:f>
              <c:numCache>
                <c:formatCode>0.00</c:formatCode>
                <c:ptCount val="4"/>
                <c:pt idx="0">
                  <c:v>2.167173939960521</c:v>
                </c:pt>
                <c:pt idx="1">
                  <c:v>2.0634271450174082</c:v>
                </c:pt>
                <c:pt idx="2">
                  <c:v>3.1050106432380389</c:v>
                </c:pt>
                <c:pt idx="3">
                  <c:v>2.6166564265575136</c:v>
                </c:pt>
              </c:numCache>
            </c:numRef>
          </c:val>
          <c:extLst>
            <c:ext xmlns:c16="http://schemas.microsoft.com/office/drawing/2014/chart" uri="{C3380CC4-5D6E-409C-BE32-E72D297353CC}">
              <c16:uniqueId val="{00000000-8897-484B-A621-0F832C9DFD60}"/>
            </c:ext>
          </c:extLst>
        </c:ser>
        <c:dLbls>
          <c:showLegendKey val="0"/>
          <c:showVal val="0"/>
          <c:showCatName val="0"/>
          <c:showSerName val="0"/>
          <c:showPercent val="0"/>
          <c:showBubbleSize val="0"/>
        </c:dLbls>
        <c:gapWidth val="219"/>
        <c:overlap val="-27"/>
        <c:axId val="522591263"/>
        <c:axId val="522607487"/>
      </c:barChart>
      <c:catAx>
        <c:axId val="522591263"/>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crossAx val="522607487"/>
        <c:crosses val="autoZero"/>
        <c:auto val="1"/>
        <c:lblAlgn val="ctr"/>
        <c:lblOffset val="100"/>
        <c:noMultiLvlLbl val="0"/>
      </c:catAx>
      <c:valAx>
        <c:axId val="522607487"/>
        <c:scaling>
          <c:orientation val="minMax"/>
          <c:max val="4"/>
        </c:scaling>
        <c:delete val="1"/>
        <c:axPos val="l"/>
        <c:numFmt formatCode="0.00" sourceLinked="1"/>
        <c:majorTickMark val="out"/>
        <c:minorTickMark val="none"/>
        <c:tickLblPos val="nextTo"/>
        <c:crossAx val="5225912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l-GR"/>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2650302483672E-2"/>
          <c:y val="6.5291548637337285E-2"/>
          <c:w val="0.94863466140409003"/>
          <c:h val="0.75412607586671743"/>
        </c:manualLayout>
      </c:layout>
      <c:barChart>
        <c:barDir val="col"/>
        <c:grouping val="clustered"/>
        <c:varyColors val="0"/>
        <c:ser>
          <c:idx val="0"/>
          <c:order val="0"/>
          <c:tx>
            <c:strRef>
              <c:f>Sheet1!$B$1</c:f>
              <c:strCache>
                <c:ptCount val="1"/>
                <c:pt idx="0">
                  <c:v>YTD</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Sheet1!$B$2:$B$13</c:f>
              <c:numCache>
                <c:formatCode>0.0%</c:formatCode>
                <c:ptCount val="11"/>
                <c:pt idx="0">
                  <c:v>1.8982832320812992E-2</c:v>
                </c:pt>
                <c:pt idx="1">
                  <c:v>7.8288185085521711E-2</c:v>
                </c:pt>
                <c:pt idx="2">
                  <c:v>1.6845859324599699E-2</c:v>
                </c:pt>
                <c:pt idx="3">
                  <c:v>7.7749514373277595E-3</c:v>
                </c:pt>
                <c:pt idx="4">
                  <c:v>-4.1943853426603228E-2</c:v>
                </c:pt>
                <c:pt idx="5">
                  <c:v>4.3048452216200461E-2</c:v>
                </c:pt>
                <c:pt idx="6">
                  <c:v>1.4819467260404506E-2</c:v>
                </c:pt>
                <c:pt idx="7">
                  <c:v>-2.0572985028254775E-2</c:v>
                </c:pt>
                <c:pt idx="8">
                  <c:v>-1.7043533485843199E-3</c:v>
                </c:pt>
                <c:pt idx="9">
                  <c:v>-3.2144971394076904E-4</c:v>
                </c:pt>
                <c:pt idx="10">
                  <c:v>-6.945902022571282E-3</c:v>
                </c:pt>
              </c:numCache>
            </c:numRef>
          </c:val>
          <c:extLst>
            <c:ext xmlns:c16="http://schemas.microsoft.com/office/drawing/2014/chart" uri="{C3380CC4-5D6E-409C-BE32-E72D297353CC}">
              <c16:uniqueId val="{00000000-46CD-4DBB-93B7-E460FD58E670}"/>
            </c:ext>
          </c:extLst>
        </c:ser>
        <c:dLbls>
          <c:showLegendKey val="0"/>
          <c:showVal val="0"/>
          <c:showCatName val="0"/>
          <c:showSerName val="0"/>
          <c:showPercent val="0"/>
          <c:showBubbleSize val="0"/>
        </c:dLbls>
        <c:gapWidth val="100"/>
        <c:axId val="2114720815"/>
        <c:axId val="57275199"/>
      </c:barChart>
      <c:catAx>
        <c:axId val="21147208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57275199"/>
        <c:crosses val="autoZero"/>
        <c:auto val="1"/>
        <c:lblAlgn val="ctr"/>
        <c:lblOffset val="100"/>
        <c:noMultiLvlLbl val="0"/>
      </c:catAx>
      <c:valAx>
        <c:axId val="57275199"/>
        <c:scaling>
          <c:orientation val="minMax"/>
          <c:max val="0.2"/>
          <c:min val="-0.1"/>
        </c:scaling>
        <c:delete val="1"/>
        <c:axPos val="l"/>
        <c:numFmt formatCode="0.0%" sourceLinked="1"/>
        <c:majorTickMark val="out"/>
        <c:minorTickMark val="none"/>
        <c:tickLblPos val="nextTo"/>
        <c:crossAx val="21147208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37819087430112E-2"/>
          <c:y val="3.2192108943464304E-2"/>
          <c:w val="0.94863466140409003"/>
          <c:h val="0.69309210977450075"/>
        </c:manualLayout>
      </c:layout>
      <c:barChart>
        <c:barDir val="col"/>
        <c:grouping val="clustered"/>
        <c:varyColors val="0"/>
        <c:ser>
          <c:idx val="0"/>
          <c:order val="0"/>
          <c:tx>
            <c:strRef>
              <c:f>Sheet1!$B$1</c:f>
              <c:strCache>
                <c:ptCount val="1"/>
                <c:pt idx="0">
                  <c:v>YEAR 2024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Sheet1!$B$2:$B$13</c:f>
              <c:numCache>
                <c:formatCode>0.00</c:formatCode>
                <c:ptCount val="11"/>
                <c:pt idx="0">
                  <c:v>1.96561920240518</c:v>
                </c:pt>
                <c:pt idx="1">
                  <c:v>1.4309062475943803</c:v>
                </c:pt>
                <c:pt idx="2">
                  <c:v>2.2155508180213408</c:v>
                </c:pt>
                <c:pt idx="3">
                  <c:v>3.8220615587273588</c:v>
                </c:pt>
                <c:pt idx="4">
                  <c:v>1.9519085579024411</c:v>
                </c:pt>
                <c:pt idx="5">
                  <c:v>1.7456120425166981</c:v>
                </c:pt>
                <c:pt idx="6">
                  <c:v>4.1241815606820049</c:v>
                </c:pt>
                <c:pt idx="7">
                  <c:v>3.1745689730174806</c:v>
                </c:pt>
                <c:pt idx="8">
                  <c:v>3.1056153473407537</c:v>
                </c:pt>
                <c:pt idx="9">
                  <c:v>3.4950139693038271</c:v>
                </c:pt>
                <c:pt idx="10">
                  <c:v>1.8598927313016611</c:v>
                </c:pt>
              </c:numCache>
            </c:numRef>
          </c:val>
          <c:extLst>
            <c:ext xmlns:c16="http://schemas.microsoft.com/office/drawing/2014/chart" uri="{C3380CC4-5D6E-409C-BE32-E72D297353CC}">
              <c16:uniqueId val="{00000000-15EB-42B3-B7B6-0E7968653699}"/>
            </c:ext>
          </c:extLst>
        </c:ser>
        <c:ser>
          <c:idx val="1"/>
          <c:order val="1"/>
          <c:tx>
            <c:strRef>
              <c:f>Sheet1!$C$1</c:f>
              <c:strCache>
                <c:ptCount val="1"/>
                <c:pt idx="0">
                  <c:v>YEAR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PACKAGED FOOD</c:v>
                </c:pt>
                <c:pt idx="1">
                  <c:v>SNACKS</c:v>
                </c:pt>
                <c:pt idx="2">
                  <c:v>DAIRY</c:v>
                </c:pt>
                <c:pt idx="3">
                  <c:v>FROZEN FOOD</c:v>
                </c:pt>
                <c:pt idx="4">
                  <c:v>COOKING AIDS, INGREDIENTS &amp; CONDIMENTS</c:v>
                </c:pt>
                <c:pt idx="5">
                  <c:v>NON ALCOHOLIC BEVERAGES</c:v>
                </c:pt>
                <c:pt idx="6">
                  <c:v>ALCOHOL DRINKS</c:v>
                </c:pt>
                <c:pt idx="7">
                  <c:v>PERSONAL CARE &amp; BEAUTY</c:v>
                </c:pt>
                <c:pt idx="8">
                  <c:v>PERSONAL HYGIENE</c:v>
                </c:pt>
                <c:pt idx="9">
                  <c:v>HOUSEHOLD CLEANERS &amp; DETERGENTS</c:v>
                </c:pt>
                <c:pt idx="10">
                  <c:v>OTHER HOUSEHOLD PRODUCTS</c:v>
                </c:pt>
              </c:strCache>
            </c:strRef>
          </c:cat>
          <c:val>
            <c:numRef>
              <c:f>Sheet1!$C$2:$C$13</c:f>
              <c:numCache>
                <c:formatCode>0.00</c:formatCode>
                <c:ptCount val="11"/>
                <c:pt idx="0">
                  <c:v>2.0029322221310077</c:v>
                </c:pt>
                <c:pt idx="1">
                  <c:v>1.5429293007460785</c:v>
                </c:pt>
                <c:pt idx="2">
                  <c:v>2.2528736754282299</c:v>
                </c:pt>
                <c:pt idx="3">
                  <c:v>3.8517779017369409</c:v>
                </c:pt>
                <c:pt idx="4">
                  <c:v>1.8700379914476486</c:v>
                </c:pt>
                <c:pt idx="5">
                  <c:v>1.8207579391170021</c:v>
                </c:pt>
                <c:pt idx="6">
                  <c:v>4.1852997342964962</c:v>
                </c:pt>
                <c:pt idx="7">
                  <c:v>3.10925861306443</c:v>
                </c:pt>
                <c:pt idx="8">
                  <c:v>3.1003222814240985</c:v>
                </c:pt>
                <c:pt idx="9">
                  <c:v>3.4938904980631755</c:v>
                </c:pt>
                <c:pt idx="10">
                  <c:v>1.8469740986175474</c:v>
                </c:pt>
              </c:numCache>
            </c:numRef>
          </c:val>
          <c:extLst>
            <c:ext xmlns:c16="http://schemas.microsoft.com/office/drawing/2014/chart" uri="{C3380CC4-5D6E-409C-BE32-E72D297353CC}">
              <c16:uniqueId val="{00000001-15EB-42B3-B7B6-0E7968653699}"/>
            </c:ext>
          </c:extLst>
        </c:ser>
        <c:dLbls>
          <c:showLegendKey val="0"/>
          <c:showVal val="0"/>
          <c:showCatName val="0"/>
          <c:showSerName val="0"/>
          <c:showPercent val="0"/>
          <c:showBubbleSize val="0"/>
        </c:dLbls>
        <c:gapWidth val="100"/>
        <c:overlap val="-15"/>
        <c:axId val="2114720815"/>
        <c:axId val="57275199"/>
      </c:barChart>
      <c:catAx>
        <c:axId val="211472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l-GR"/>
          </a:p>
        </c:txPr>
        <c:crossAx val="57275199"/>
        <c:crosses val="autoZero"/>
        <c:auto val="1"/>
        <c:lblAlgn val="ctr"/>
        <c:lblOffset val="100"/>
        <c:noMultiLvlLbl val="0"/>
      </c:catAx>
      <c:valAx>
        <c:axId val="57275199"/>
        <c:scaling>
          <c:orientation val="minMax"/>
          <c:max val="10"/>
          <c:min val="0"/>
        </c:scaling>
        <c:delete val="1"/>
        <c:axPos val="l"/>
        <c:numFmt formatCode="0.00" sourceLinked="1"/>
        <c:majorTickMark val="out"/>
        <c:minorTickMark val="none"/>
        <c:tickLblPos val="nextTo"/>
        <c:crossAx val="2114720815"/>
        <c:crosses val="autoZero"/>
        <c:crossBetween val="between"/>
      </c:valAx>
      <c:spPr>
        <a:noFill/>
        <a:ln>
          <a:noFill/>
        </a:ln>
        <a:effectLst/>
      </c:spPr>
    </c:plotArea>
    <c:legend>
      <c:legendPos val="t"/>
      <c:layout>
        <c:manualLayout>
          <c:xMode val="edge"/>
          <c:yMode val="edge"/>
          <c:x val="0.3485770818909591"/>
          <c:y val="0.13685201266257926"/>
          <c:w val="0.17427479031991741"/>
          <c:h val="9.32155615901762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82464216282677"/>
          <c:y val="0.18806667805988828"/>
          <c:w val="0.55784288574654672"/>
          <c:h val="0.6555213245697904"/>
        </c:manualLayout>
      </c:layout>
      <c:doughnutChart>
        <c:varyColors val="1"/>
        <c:ser>
          <c:idx val="0"/>
          <c:order val="0"/>
          <c:tx>
            <c:strRef>
              <c:f>Sheet1!$B$1</c:f>
              <c:strCache>
                <c:ptCount val="1"/>
                <c:pt idx="0">
                  <c:v>YTD</c:v>
                </c:pt>
              </c:strCache>
            </c:strRef>
          </c:tx>
          <c:spPr>
            <a:solidFill>
              <a:srgbClr val="FF0000"/>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FF7-4BFF-BAA0-8579DEEC04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F7-4BFF-BAA0-8579DEEC04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F7-4BFF-BAA0-8579DEEC04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F7-4BFF-BAA0-8579DEEC049F}"/>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0FF7-4BFF-BAA0-8579DEEC049F}"/>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0FF7-4BFF-BAA0-8579DEEC049F}"/>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0FF7-4BFF-BAA0-8579DEEC049F}"/>
              </c:ext>
            </c:extLst>
          </c:dPt>
          <c:dPt>
            <c:idx val="7"/>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F-0FF7-4BFF-BAA0-8579DEEC049F}"/>
              </c:ext>
            </c:extLst>
          </c:dPt>
          <c:dLbls>
            <c:dLbl>
              <c:idx val="0"/>
              <c:layout>
                <c:manualLayout>
                  <c:x val="0.12265356398306916"/>
                  <c:y val="3.910835474802950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FF7-4BFF-BAA0-8579DEEC049F}"/>
                </c:ext>
              </c:extLst>
            </c:dLbl>
            <c:dLbl>
              <c:idx val="1"/>
              <c:layout>
                <c:manualLayout>
                  <c:x val="6.3230587777184113E-2"/>
                  <c:y val="0.117319390493434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FF7-4BFF-BAA0-8579DEEC049F}"/>
                </c:ext>
              </c:extLst>
            </c:dLbl>
            <c:dLbl>
              <c:idx val="2"/>
              <c:layout>
                <c:manualLayout>
                  <c:x val="-1.9967554034900244E-2"/>
                  <c:y val="8.99448660449662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FF7-4BFF-BAA0-8579DEEC049F}"/>
                </c:ext>
              </c:extLst>
            </c:dLbl>
            <c:dLbl>
              <c:idx val="3"/>
              <c:layout>
                <c:manualLayout>
                  <c:x val="-9.9837770174501225E-2"/>
                  <c:y val="6.25703415964982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FF7-4BFF-BAA0-8579DEEC049F}"/>
                </c:ext>
              </c:extLst>
            </c:dLbl>
            <c:dLbl>
              <c:idx val="4"/>
              <c:layout>
                <c:manualLayout>
                  <c:x val="-0.10982154719195135"/>
                  <c:y val="-5.47490488969360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FF7-4BFF-BAA0-8579DEEC049F}"/>
                </c:ext>
              </c:extLst>
            </c:dLbl>
            <c:dLbl>
              <c:idx val="5"/>
              <c:layout>
                <c:manualLayout>
                  <c:x val="-7.1801060129450492E-2"/>
                  <c:y val="-7.4126902230523484E-2"/>
                </c:manualLayout>
              </c:layout>
              <c:showLegendKey val="0"/>
              <c:showVal val="0"/>
              <c:showCatName val="1"/>
              <c:showSerName val="0"/>
              <c:showPercent val="1"/>
              <c:showBubbleSize val="0"/>
              <c:extLst>
                <c:ext xmlns:c15="http://schemas.microsoft.com/office/drawing/2012/chart" uri="{CE6537A1-D6FC-4f65-9D91-7224C49458BB}">
                  <c15:layout>
                    <c:manualLayout>
                      <c:w val="0.13079851615508689"/>
                      <c:h val="0.1516244131455399"/>
                    </c:manualLayout>
                  </c15:layout>
                </c:ext>
                <c:ext xmlns:c16="http://schemas.microsoft.com/office/drawing/2014/chart" uri="{C3380CC4-5D6E-409C-BE32-E72D297353CC}">
                  <c16:uniqueId val="{0000000B-0FF7-4BFF-BAA0-8579DEEC049F}"/>
                </c:ext>
              </c:extLst>
            </c:dLbl>
            <c:dLbl>
              <c:idx val="6"/>
              <c:layout>
                <c:manualLayout>
                  <c:x val="3.0285643874306226E-2"/>
                  <c:y val="-0.117319543806838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FF7-4BFF-BAA0-8579DEEC049F}"/>
                </c:ext>
              </c:extLst>
            </c:dLbl>
            <c:dLbl>
              <c:idx val="7"/>
              <c:layout>
                <c:manualLayout>
                  <c:x val="5.9902662104700737E-2"/>
                  <c:y val="-6.64809879462794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FF7-4BFF-BAA0-8579DEEC049F}"/>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l-G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vegetables</c:v>
                </c:pt>
                <c:pt idx="1">
                  <c:v>chicken</c:v>
                </c:pt>
                <c:pt idx="2">
                  <c:v>meat</c:v>
                </c:pt>
                <c:pt idx="3">
                  <c:v>fish</c:v>
                </c:pt>
                <c:pt idx="4">
                  <c:v>dairy</c:v>
                </c:pt>
                <c:pt idx="5">
                  <c:v>salads</c:v>
                </c:pt>
                <c:pt idx="6">
                  <c:v>cold cuts</c:v>
                </c:pt>
                <c:pt idx="7">
                  <c:v>other</c:v>
                </c:pt>
              </c:strCache>
            </c:strRef>
          </c:cat>
          <c:val>
            <c:numRef>
              <c:f>Sheet1!$B$2:$B$9</c:f>
              <c:numCache>
                <c:formatCode>0.0</c:formatCode>
                <c:ptCount val="8"/>
                <c:pt idx="0">
                  <c:v>29.234703928822181</c:v>
                </c:pt>
                <c:pt idx="1">
                  <c:v>8.3442677464701642</c:v>
                </c:pt>
                <c:pt idx="2">
                  <c:v>20.356438090251714</c:v>
                </c:pt>
                <c:pt idx="3">
                  <c:v>4.8538339047396235</c:v>
                </c:pt>
                <c:pt idx="4">
                  <c:v>21.812504719416836</c:v>
                </c:pt>
                <c:pt idx="5">
                  <c:v>0.6919974331479064</c:v>
                </c:pt>
                <c:pt idx="6">
                  <c:v>4.7106305576580407</c:v>
                </c:pt>
                <c:pt idx="7">
                  <c:v>9.9956236213940191</c:v>
                </c:pt>
              </c:numCache>
            </c:numRef>
          </c:val>
          <c:extLst>
            <c:ext xmlns:c16="http://schemas.microsoft.com/office/drawing/2014/chart" uri="{C3380CC4-5D6E-409C-BE32-E72D297353CC}">
              <c16:uniqueId val="{00000010-0FF7-4BFF-BAA0-8579DEEC049F}"/>
            </c:ext>
          </c:extLst>
        </c:ser>
        <c:dLbls>
          <c:showLegendKey val="0"/>
          <c:showVal val="0"/>
          <c:showCatName val="0"/>
          <c:showSerName val="0"/>
          <c:showPercent val="1"/>
          <c:showBubbleSize val="0"/>
          <c:showLeaderLines val="0"/>
        </c:dLbls>
        <c:firstSliceAng val="40"/>
        <c:holeSize val="7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59639513881859E-2"/>
          <c:y val="0.1471954709493429"/>
          <c:w val="0.95348072097223624"/>
          <c:h val="0.74440574423288464"/>
        </c:manualLayout>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vegetables</c:v>
                </c:pt>
                <c:pt idx="1">
                  <c:v>chicken</c:v>
                </c:pt>
                <c:pt idx="2">
                  <c:v>meat</c:v>
                </c:pt>
                <c:pt idx="3">
                  <c:v>fish</c:v>
                </c:pt>
                <c:pt idx="4">
                  <c:v>dairy</c:v>
                </c:pt>
                <c:pt idx="5">
                  <c:v>salads</c:v>
                </c:pt>
                <c:pt idx="6">
                  <c:v>cold cuts</c:v>
                </c:pt>
                <c:pt idx="7">
                  <c:v>other</c:v>
                </c:pt>
              </c:strCache>
            </c:strRef>
          </c:cat>
          <c:val>
            <c:numRef>
              <c:f>Sheet1!$B$2:$B$9</c:f>
              <c:numCache>
                <c:formatCode>0.0%</c:formatCode>
                <c:ptCount val="8"/>
                <c:pt idx="0">
                  <c:v>7.0476825806722765E-2</c:v>
                </c:pt>
                <c:pt idx="1">
                  <c:v>7.1783618437997188E-2</c:v>
                </c:pt>
                <c:pt idx="2">
                  <c:v>6.8189747083046814E-2</c:v>
                </c:pt>
                <c:pt idx="3">
                  <c:v>3.4233407305634955E-2</c:v>
                </c:pt>
                <c:pt idx="4">
                  <c:v>-3.0483551609224557E-2</c:v>
                </c:pt>
                <c:pt idx="5">
                  <c:v>8.6802156996477198E-3</c:v>
                </c:pt>
                <c:pt idx="6">
                  <c:v>-9.5827681961617728E-2</c:v>
                </c:pt>
                <c:pt idx="7">
                  <c:v>6.5264886538217715E-2</c:v>
                </c:pt>
              </c:numCache>
            </c:numRef>
          </c:val>
          <c:extLst>
            <c:ext xmlns:c16="http://schemas.microsoft.com/office/drawing/2014/chart" uri="{C3380CC4-5D6E-409C-BE32-E72D297353CC}">
              <c16:uniqueId val="{00000000-3280-4AA6-B0AF-3DD46438D770}"/>
            </c:ext>
          </c:extLst>
        </c:ser>
        <c:ser>
          <c:idx val="1"/>
          <c:order val="1"/>
          <c:tx>
            <c:strRef>
              <c:f>Sheet1!$C$1</c:f>
              <c:strCache>
                <c:ptCount val="1"/>
                <c:pt idx="0">
                  <c:v>2025</c:v>
                </c:pt>
              </c:strCache>
            </c:strRef>
          </c:tx>
          <c:spPr>
            <a:solidFill>
              <a:schemeClr val="accent3"/>
            </a:solidFill>
            <a:ln>
              <a:noFill/>
            </a:ln>
            <a:effectLst/>
          </c:spPr>
          <c:invertIfNegative val="0"/>
          <c:dLbls>
            <c:dLbl>
              <c:idx val="4"/>
              <c:layout>
                <c:manualLayout>
                  <c:x val="6.3435380492404296E-3"/>
                  <c:y val="-3.85507494308998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E5-40F9-A130-303C1220B1EC}"/>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vegetables</c:v>
                </c:pt>
                <c:pt idx="1">
                  <c:v>chicken</c:v>
                </c:pt>
                <c:pt idx="2">
                  <c:v>meat</c:v>
                </c:pt>
                <c:pt idx="3">
                  <c:v>fish</c:v>
                </c:pt>
                <c:pt idx="4">
                  <c:v>dairy</c:v>
                </c:pt>
                <c:pt idx="5">
                  <c:v>salads</c:v>
                </c:pt>
                <c:pt idx="6">
                  <c:v>cold cuts</c:v>
                </c:pt>
                <c:pt idx="7">
                  <c:v>other</c:v>
                </c:pt>
              </c:strCache>
            </c:strRef>
          </c:cat>
          <c:val>
            <c:numRef>
              <c:f>Sheet1!$C$2:$C$9</c:f>
              <c:numCache>
                <c:formatCode>0.0%</c:formatCode>
                <c:ptCount val="8"/>
                <c:pt idx="0">
                  <c:v>8.6750428545000258E-2</c:v>
                </c:pt>
                <c:pt idx="1">
                  <c:v>0.14267408589973529</c:v>
                </c:pt>
                <c:pt idx="2">
                  <c:v>0.15441766669019752</c:v>
                </c:pt>
                <c:pt idx="3">
                  <c:v>0.15613436142894566</c:v>
                </c:pt>
                <c:pt idx="4">
                  <c:v>3.3115273774195764E-3</c:v>
                </c:pt>
                <c:pt idx="5">
                  <c:v>6.2661908309900483E-2</c:v>
                </c:pt>
                <c:pt idx="6">
                  <c:v>-5.9892597139573844E-2</c:v>
                </c:pt>
                <c:pt idx="7">
                  <c:v>0.11644592306132573</c:v>
                </c:pt>
              </c:numCache>
            </c:numRef>
          </c:val>
          <c:extLst>
            <c:ext xmlns:c16="http://schemas.microsoft.com/office/drawing/2014/chart" uri="{C3380CC4-5D6E-409C-BE32-E72D297353CC}">
              <c16:uniqueId val="{00000001-3280-4AA6-B0AF-3DD46438D770}"/>
            </c:ext>
          </c:extLst>
        </c:ser>
        <c:dLbls>
          <c:showLegendKey val="0"/>
          <c:showVal val="0"/>
          <c:showCatName val="0"/>
          <c:showSerName val="0"/>
          <c:showPercent val="0"/>
          <c:showBubbleSize val="0"/>
        </c:dLbls>
        <c:gapWidth val="119"/>
        <c:overlap val="-12"/>
        <c:axId val="1626012752"/>
        <c:axId val="1624227536"/>
      </c:barChart>
      <c:catAx>
        <c:axId val="1626012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crossAx val="1624227536"/>
        <c:crosses val="autoZero"/>
        <c:auto val="1"/>
        <c:lblAlgn val="ctr"/>
        <c:lblOffset val="100"/>
        <c:noMultiLvlLbl val="0"/>
      </c:catAx>
      <c:valAx>
        <c:axId val="1624227536"/>
        <c:scaling>
          <c:orientation val="minMax"/>
        </c:scaling>
        <c:delete val="1"/>
        <c:axPos val="l"/>
        <c:numFmt formatCode="0.0%" sourceLinked="1"/>
        <c:majorTickMark val="none"/>
        <c:minorTickMark val="none"/>
        <c:tickLblPos val="nextTo"/>
        <c:crossAx val="1626012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n-lt"/>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44816053511705E-3"/>
          <c:y val="0.31088082901554404"/>
          <c:w val="1"/>
          <c:h val="0.65284974093264247"/>
        </c:manualLayout>
      </c:layout>
      <c:barChart>
        <c:barDir val="col"/>
        <c:grouping val="clustered"/>
        <c:varyColors val="0"/>
        <c:ser>
          <c:idx val="0"/>
          <c:order val="0"/>
          <c:tx>
            <c:strRef>
              <c:f>Sheet1!$A$2</c:f>
              <c:strCache>
                <c:ptCount val="1"/>
                <c:pt idx="0">
                  <c:v>GDP growth</c:v>
                </c:pt>
              </c:strCache>
            </c:strRef>
          </c:tx>
          <c:spPr>
            <a:solidFill>
              <a:schemeClr val="accent1"/>
            </a:solidFill>
            <a:ln w="3644">
              <a:noFill/>
              <a:prstDash val="solid"/>
            </a:ln>
          </c:spPr>
          <c:invertIfNegative val="0"/>
          <c:dLbls>
            <c:numFmt formatCode="0.0%" sourceLinked="0"/>
            <c:spPr>
              <a:noFill/>
              <a:ln w="29155">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2017</c:v>
                </c:pt>
                <c:pt idx="1">
                  <c:v>2018</c:v>
                </c:pt>
                <c:pt idx="2">
                  <c:v>2019</c:v>
                </c:pt>
                <c:pt idx="3">
                  <c:v>2020</c:v>
                </c:pt>
                <c:pt idx="4">
                  <c:v>2021</c:v>
                </c:pt>
                <c:pt idx="5">
                  <c:v>2022</c:v>
                </c:pt>
                <c:pt idx="6">
                  <c:v>2023</c:v>
                </c:pt>
                <c:pt idx="7">
                  <c:v>2024</c:v>
                </c:pt>
                <c:pt idx="8">
                  <c:v>Jan-Jun 2025 vs Jan-Jun 2024</c:v>
                </c:pt>
              </c:strCache>
            </c:strRef>
          </c:cat>
          <c:val>
            <c:numRef>
              <c:f>Sheet1!$B$2:$J$2</c:f>
              <c:numCache>
                <c:formatCode>0.00%</c:formatCode>
                <c:ptCount val="9"/>
                <c:pt idx="0">
                  <c:v>1.4E-2</c:v>
                </c:pt>
                <c:pt idx="1">
                  <c:v>1.9E-2</c:v>
                </c:pt>
                <c:pt idx="2" formatCode="0.0%">
                  <c:v>1.9E-2</c:v>
                </c:pt>
                <c:pt idx="3">
                  <c:v>-0.08</c:v>
                </c:pt>
                <c:pt idx="4">
                  <c:v>7.8944E-2</c:v>
                </c:pt>
                <c:pt idx="5" formatCode="0.0%">
                  <c:v>6.0657039079172526E-2</c:v>
                </c:pt>
                <c:pt idx="6" formatCode="0.0%">
                  <c:v>1.983995086525181E-2</c:v>
                </c:pt>
                <c:pt idx="7" formatCode="0.0%">
                  <c:v>2.3253822786288403E-2</c:v>
                </c:pt>
                <c:pt idx="8" formatCode="0.0%">
                  <c:v>0.02</c:v>
                </c:pt>
              </c:numCache>
            </c:numRef>
          </c:val>
          <c:extLst>
            <c:ext xmlns:c16="http://schemas.microsoft.com/office/drawing/2014/chart" uri="{C3380CC4-5D6E-409C-BE32-E72D297353CC}">
              <c16:uniqueId val="{00000001-8D5D-4E3D-972C-1C394CA2FC3E}"/>
            </c:ext>
          </c:extLst>
        </c:ser>
        <c:dLbls>
          <c:showLegendKey val="0"/>
          <c:showVal val="0"/>
          <c:showCatName val="0"/>
          <c:showSerName val="0"/>
          <c:showPercent val="0"/>
          <c:showBubbleSize val="0"/>
        </c:dLbls>
        <c:gapWidth val="90"/>
        <c:axId val="301857408"/>
        <c:axId val="314843520"/>
      </c:barChart>
      <c:catAx>
        <c:axId val="301857408"/>
        <c:scaling>
          <c:orientation val="minMax"/>
        </c:scaling>
        <c:delete val="0"/>
        <c:axPos val="b"/>
        <c:numFmt formatCode="General" sourceLinked="1"/>
        <c:majorTickMark val="none"/>
        <c:minorTickMark val="none"/>
        <c:tickLblPos val="high"/>
        <c:spPr>
          <a:ln w="14578">
            <a:solidFill>
              <a:srgbClr val="808080"/>
            </a:solidFill>
            <a:prstDash val="solid"/>
          </a:ln>
        </c:spPr>
        <c:txPr>
          <a:bodyPr rot="0" vert="horz"/>
          <a:lstStyle/>
          <a:p>
            <a:pPr>
              <a:defRPr/>
            </a:pPr>
            <a:endParaRPr lang="en-US"/>
          </a:p>
        </c:txPr>
        <c:crossAx val="314843520"/>
        <c:crosses val="autoZero"/>
        <c:auto val="1"/>
        <c:lblAlgn val="ctr"/>
        <c:lblOffset val="100"/>
        <c:tickLblSkip val="1"/>
        <c:tickMarkSkip val="1"/>
        <c:noMultiLvlLbl val="0"/>
      </c:catAx>
      <c:valAx>
        <c:axId val="314843520"/>
        <c:scaling>
          <c:orientation val="minMax"/>
        </c:scaling>
        <c:delete val="1"/>
        <c:axPos val="l"/>
        <c:numFmt formatCode="0.00%" sourceLinked="1"/>
        <c:majorTickMark val="out"/>
        <c:minorTickMark val="none"/>
        <c:tickLblPos val="nextTo"/>
        <c:crossAx val="301857408"/>
        <c:crosses val="autoZero"/>
        <c:crossBetween val="between"/>
      </c:valAx>
      <c:spPr>
        <a:noFill/>
        <a:ln w="29155">
          <a:noFill/>
        </a:ln>
      </c:spPr>
    </c:plotArea>
    <c:plotVisOnly val="1"/>
    <c:dispBlanksAs val="gap"/>
    <c:showDLblsOverMax val="0"/>
  </c:chart>
  <c:spPr>
    <a:noFill/>
    <a:ln>
      <a:noFill/>
    </a:ln>
  </c:spPr>
  <c:txPr>
    <a:bodyPr/>
    <a:lstStyle/>
    <a:p>
      <a:pPr>
        <a:defRPr sz="1200" b="0" i="0" u="none" strike="noStrike" baseline="0">
          <a:solidFill>
            <a:schemeClr val="tx1"/>
          </a:solidFill>
          <a:latin typeface="+mj-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4454589767958622E-3"/>
          <c:w val="0.85553864609699715"/>
          <c:h val="0.79746340432278184"/>
        </c:manualLayout>
      </c:layout>
      <c:barChart>
        <c:barDir val="col"/>
        <c:grouping val="clustered"/>
        <c:varyColors val="0"/>
        <c:ser>
          <c:idx val="0"/>
          <c:order val="0"/>
          <c:tx>
            <c:strRef>
              <c:f>Sheet1!$A$2</c:f>
              <c:strCache>
                <c:ptCount val="1"/>
                <c:pt idx="0">
                  <c:v>Inflation rate</c:v>
                </c:pt>
              </c:strCache>
            </c:strRef>
          </c:tx>
          <c:spPr>
            <a:solidFill>
              <a:schemeClr val="accent1"/>
            </a:solidFill>
            <a:ln w="3168">
              <a:noFill/>
              <a:prstDash val="solid"/>
            </a:ln>
          </c:spPr>
          <c:invertIfNegative val="0"/>
          <c:dLbls>
            <c:numFmt formatCode="0.0%" sourceLinked="0"/>
            <c:spPr>
              <a:noFill/>
              <a:ln w="25341">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2017</c:v>
                </c:pt>
                <c:pt idx="1">
                  <c:v>2018</c:v>
                </c:pt>
                <c:pt idx="2">
                  <c:v>2019</c:v>
                </c:pt>
                <c:pt idx="3">
                  <c:v>2020</c:v>
                </c:pt>
                <c:pt idx="4">
                  <c:v>2021</c:v>
                </c:pt>
                <c:pt idx="5">
                  <c:v>2022</c:v>
                </c:pt>
                <c:pt idx="6">
                  <c:v>2023</c:v>
                </c:pt>
                <c:pt idx="7">
                  <c:v>2024</c:v>
                </c:pt>
                <c:pt idx="8">
                  <c:v>Jan-Sep 2025 vs Jan-Sep 2024</c:v>
                </c:pt>
              </c:strCache>
            </c:strRef>
          </c:cat>
          <c:val>
            <c:numRef>
              <c:f>Sheet1!$B$2:$J$2</c:f>
              <c:numCache>
                <c:formatCode>0.00%</c:formatCode>
                <c:ptCount val="9"/>
                <c:pt idx="0">
                  <c:v>1.0999999999999999E-2</c:v>
                </c:pt>
                <c:pt idx="1">
                  <c:v>6.0000000000000001E-3</c:v>
                </c:pt>
                <c:pt idx="2" formatCode="0.0%">
                  <c:v>3.0000000000000001E-3</c:v>
                </c:pt>
                <c:pt idx="3">
                  <c:v>-1.2E-2</c:v>
                </c:pt>
                <c:pt idx="4">
                  <c:v>1.2200000000000001E-2</c:v>
                </c:pt>
                <c:pt idx="5">
                  <c:v>9.6000000000000002E-2</c:v>
                </c:pt>
                <c:pt idx="6" formatCode="0.0%">
                  <c:v>3.46480147040511E-2</c:v>
                </c:pt>
                <c:pt idx="7" formatCode="0.0%">
                  <c:v>2.7414964092638217E-2</c:v>
                </c:pt>
                <c:pt idx="8" formatCode="0.0%">
                  <c:v>2.4848782741785147E-2</c:v>
                </c:pt>
              </c:numCache>
            </c:numRef>
          </c:val>
          <c:extLst>
            <c:ext xmlns:c16="http://schemas.microsoft.com/office/drawing/2014/chart" uri="{C3380CC4-5D6E-409C-BE32-E72D297353CC}">
              <c16:uniqueId val="{00000000-B92C-40F3-8DA6-69AD5482CA86}"/>
            </c:ext>
          </c:extLst>
        </c:ser>
        <c:dLbls>
          <c:showLegendKey val="1"/>
          <c:showVal val="1"/>
          <c:showCatName val="0"/>
          <c:showSerName val="0"/>
          <c:showPercent val="0"/>
          <c:showBubbleSize val="0"/>
        </c:dLbls>
        <c:gapWidth val="90"/>
        <c:axId val="332398592"/>
        <c:axId val="332424704"/>
      </c:barChart>
      <c:catAx>
        <c:axId val="332398592"/>
        <c:scaling>
          <c:orientation val="minMax"/>
        </c:scaling>
        <c:delete val="0"/>
        <c:axPos val="b"/>
        <c:numFmt formatCode="General" sourceLinked="1"/>
        <c:majorTickMark val="none"/>
        <c:minorTickMark val="none"/>
        <c:tickLblPos val="low"/>
        <c:spPr>
          <a:ln w="12671">
            <a:solidFill>
              <a:srgbClr val="808080"/>
            </a:solidFill>
            <a:prstDash val="solid"/>
          </a:ln>
        </c:spPr>
        <c:txPr>
          <a:bodyPr rot="0" vert="horz"/>
          <a:lstStyle/>
          <a:p>
            <a:pPr>
              <a:defRPr sz="1100"/>
            </a:pPr>
            <a:endParaRPr lang="en-US"/>
          </a:p>
        </c:txPr>
        <c:crossAx val="332424704"/>
        <c:crosses val="autoZero"/>
        <c:auto val="1"/>
        <c:lblAlgn val="ctr"/>
        <c:lblOffset val="100"/>
        <c:tickLblSkip val="1"/>
        <c:tickMarkSkip val="1"/>
        <c:noMultiLvlLbl val="0"/>
      </c:catAx>
      <c:valAx>
        <c:axId val="332424704"/>
        <c:scaling>
          <c:orientation val="minMax"/>
          <c:max val="0.15000000000000002"/>
          <c:min val="-6.0000000000000012E-2"/>
        </c:scaling>
        <c:delete val="1"/>
        <c:axPos val="l"/>
        <c:numFmt formatCode="0.00%" sourceLinked="1"/>
        <c:majorTickMark val="out"/>
        <c:minorTickMark val="none"/>
        <c:tickLblPos val="nextTo"/>
        <c:crossAx val="332398592"/>
        <c:crosses val="autoZero"/>
        <c:crossBetween val="between"/>
      </c:valAx>
      <c:spPr>
        <a:noFill/>
        <a:ln w="25341">
          <a:noFill/>
        </a:ln>
      </c:spPr>
    </c:plotArea>
    <c:plotVisOnly val="1"/>
    <c:dispBlanksAs val="gap"/>
    <c:showDLblsOverMax val="0"/>
  </c:chart>
  <c:spPr>
    <a:noFill/>
    <a:ln>
      <a:noFill/>
    </a:ln>
  </c:spPr>
  <c:txPr>
    <a:bodyPr/>
    <a:lstStyle/>
    <a:p>
      <a:pPr>
        <a:defRPr sz="1200" b="0" i="0" u="none" strike="noStrike" baseline="0">
          <a:solidFill>
            <a:schemeClr val="tx1"/>
          </a:solidFill>
          <a:latin typeface="+mj-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65704194395177E-2"/>
          <c:y val="0.29757496436627823"/>
          <c:w val="0.96546871278756352"/>
          <c:h val="0.42745239171235083"/>
        </c:manualLayout>
      </c:layout>
      <c:barChart>
        <c:barDir val="col"/>
        <c:grouping val="stacked"/>
        <c:varyColors val="0"/>
        <c:ser>
          <c:idx val="1"/>
          <c:order val="1"/>
          <c:tx>
            <c:strRef>
              <c:f>Sheet1!$A$2</c:f>
              <c:strCache>
                <c:ptCount val="1"/>
                <c:pt idx="0">
                  <c:v>FB</c:v>
                </c:pt>
              </c:strCache>
            </c:strRef>
          </c:tx>
          <c:spPr>
            <a:solidFill>
              <a:schemeClr val="accent1"/>
            </a:solidFill>
          </c:spPr>
          <c:invertIfNegative val="0"/>
          <c:dLbls>
            <c:numFmt formatCode="#,##0" sourceLinked="0"/>
            <c:spPr>
              <a:noFill/>
              <a:ln>
                <a:noFill/>
              </a:ln>
              <a:effectLst/>
            </c:spPr>
            <c:txPr>
              <a:bodyPr/>
              <a:lstStyle/>
              <a:p>
                <a:pP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Sheet1!$B$2:$D$2</c:f>
              <c:numCache>
                <c:formatCode>#,##0</c:formatCode>
                <c:ptCount val="3"/>
                <c:pt idx="0">
                  <c:v>10058.243999349994</c:v>
                </c:pt>
                <c:pt idx="1">
                  <c:v>10367.198809809997</c:v>
                </c:pt>
                <c:pt idx="2">
                  <c:v>10936.990194629998</c:v>
                </c:pt>
              </c:numCache>
            </c:numRef>
          </c:val>
          <c:extLst>
            <c:ext xmlns:c16="http://schemas.microsoft.com/office/drawing/2014/chart" uri="{C3380CC4-5D6E-409C-BE32-E72D297353CC}">
              <c16:uniqueId val="{00000000-DDB6-46B2-B1BD-8E6D9903CC36}"/>
            </c:ext>
          </c:extLst>
        </c:ser>
        <c:ser>
          <c:idx val="2"/>
          <c:order val="2"/>
          <c:tx>
            <c:strRef>
              <c:f>Sheet1!$A$3</c:f>
              <c:strCache>
                <c:ptCount val="1"/>
                <c:pt idx="0">
                  <c:v>RW</c:v>
                </c:pt>
              </c:strCache>
            </c:strRef>
          </c:tx>
          <c:spPr>
            <a:solidFill>
              <a:schemeClr val="accent2"/>
            </a:solidFill>
          </c:spPr>
          <c:invertIfNegative val="0"/>
          <c:dLbls>
            <c:spPr>
              <a:noFill/>
              <a:ln>
                <a:noFill/>
              </a:ln>
              <a:effectLst/>
            </c:spPr>
            <c:txPr>
              <a:bodyPr/>
              <a:lstStyle/>
              <a:p>
                <a:pP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2023</c:v>
                </c:pt>
                <c:pt idx="1">
                  <c:v>2024</c:v>
                </c:pt>
                <c:pt idx="2">
                  <c:v>2025</c:v>
                </c:pt>
              </c:numCache>
            </c:numRef>
          </c:cat>
          <c:val>
            <c:numRef>
              <c:f>Sheet1!$B$3:$D$3</c:f>
              <c:numCache>
                <c:formatCode>#,##0</c:formatCode>
                <c:ptCount val="3"/>
                <c:pt idx="0">
                  <c:v>2826.4369701700002</c:v>
                </c:pt>
                <c:pt idx="1">
                  <c:v>2916.86562387</c:v>
                </c:pt>
                <c:pt idx="2">
                  <c:v>3157.0957049099998</c:v>
                </c:pt>
              </c:numCache>
            </c:numRef>
          </c:val>
          <c:extLst>
            <c:ext xmlns:c16="http://schemas.microsoft.com/office/drawing/2014/chart" uri="{C3380CC4-5D6E-409C-BE32-E72D297353CC}">
              <c16:uniqueId val="{00000001-DDB6-46B2-B1BD-8E6D9903CC36}"/>
            </c:ext>
          </c:extLst>
        </c:ser>
        <c:dLbls>
          <c:showLegendKey val="0"/>
          <c:showVal val="1"/>
          <c:showCatName val="0"/>
          <c:showSerName val="0"/>
          <c:showPercent val="0"/>
          <c:showBubbleSize val="0"/>
        </c:dLbls>
        <c:gapWidth val="100"/>
        <c:overlap val="100"/>
        <c:axId val="45184896"/>
        <c:axId val="45186432"/>
      </c:barChart>
      <c:lineChart>
        <c:grouping val="standard"/>
        <c:varyColors val="0"/>
        <c:ser>
          <c:idx val="0"/>
          <c:order val="0"/>
          <c:tx>
            <c:strRef>
              <c:f>Sheet1!$A$4</c:f>
              <c:strCache>
                <c:ptCount val="1"/>
                <c:pt idx="0">
                  <c:v>TOTAL FMCG</c:v>
                </c:pt>
              </c:strCache>
            </c:strRef>
          </c:tx>
          <c:spPr>
            <a:ln>
              <a:noFill/>
            </a:ln>
          </c:spPr>
          <c:marker>
            <c:symbol val="none"/>
          </c:marker>
          <c:dPt>
            <c:idx val="0"/>
            <c:bubble3D val="0"/>
            <c:extLst>
              <c:ext xmlns:c16="http://schemas.microsoft.com/office/drawing/2014/chart" uri="{C3380CC4-5D6E-409C-BE32-E72D297353CC}">
                <c16:uniqueId val="{00000002-DDB6-46B2-B1BD-8E6D9903CC36}"/>
              </c:ext>
            </c:extLst>
          </c:dPt>
          <c:dPt>
            <c:idx val="2"/>
            <c:bubble3D val="0"/>
            <c:extLst>
              <c:ext xmlns:c16="http://schemas.microsoft.com/office/drawing/2014/chart" uri="{C3380CC4-5D6E-409C-BE32-E72D297353CC}">
                <c16:uniqueId val="{00000004-DDB6-46B2-B1BD-8E6D9903CC36}"/>
              </c:ext>
            </c:extLst>
          </c:dPt>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Sheet1!$B$4:$D$4</c:f>
              <c:numCache>
                <c:formatCode>#,##0</c:formatCode>
                <c:ptCount val="3"/>
                <c:pt idx="0">
                  <c:v>12884.680969519994</c:v>
                </c:pt>
                <c:pt idx="1">
                  <c:v>13284.064433679998</c:v>
                </c:pt>
                <c:pt idx="2">
                  <c:v>14094.085899539998</c:v>
                </c:pt>
              </c:numCache>
            </c:numRef>
          </c:val>
          <c:smooth val="0"/>
          <c:extLst>
            <c:ext xmlns:c16="http://schemas.microsoft.com/office/drawing/2014/chart" uri="{C3380CC4-5D6E-409C-BE32-E72D297353CC}">
              <c16:uniqueId val="{00000005-DDB6-46B2-B1BD-8E6D9903CC36}"/>
            </c:ext>
          </c:extLst>
        </c:ser>
        <c:dLbls>
          <c:showLegendKey val="0"/>
          <c:showVal val="0"/>
          <c:showCatName val="0"/>
          <c:showSerName val="0"/>
          <c:showPercent val="0"/>
          <c:showBubbleSize val="0"/>
        </c:dLbls>
        <c:marker val="1"/>
        <c:smooth val="0"/>
        <c:axId val="45184896"/>
        <c:axId val="45186432"/>
      </c:lineChart>
      <c:catAx>
        <c:axId val="45184896"/>
        <c:scaling>
          <c:orientation val="minMax"/>
        </c:scaling>
        <c:delete val="0"/>
        <c:axPos val="b"/>
        <c:numFmt formatCode="General" sourceLinked="0"/>
        <c:majorTickMark val="out"/>
        <c:minorTickMark val="none"/>
        <c:tickLblPos val="nextTo"/>
        <c:txPr>
          <a:bodyPr/>
          <a:lstStyle/>
          <a:p>
            <a:pPr>
              <a:defRPr sz="1400">
                <a:solidFill>
                  <a:schemeClr val="tx1"/>
                </a:solidFill>
              </a:defRPr>
            </a:pPr>
            <a:endParaRPr lang="el-GR"/>
          </a:p>
        </c:txPr>
        <c:crossAx val="45186432"/>
        <c:crosses val="autoZero"/>
        <c:auto val="1"/>
        <c:lblAlgn val="ctr"/>
        <c:lblOffset val="100"/>
        <c:noMultiLvlLbl val="0"/>
      </c:catAx>
      <c:valAx>
        <c:axId val="45186432"/>
        <c:scaling>
          <c:orientation val="minMax"/>
          <c:max val="15000"/>
        </c:scaling>
        <c:delete val="1"/>
        <c:axPos val="l"/>
        <c:numFmt formatCode="#,##0" sourceLinked="1"/>
        <c:majorTickMark val="out"/>
        <c:minorTickMark val="none"/>
        <c:tickLblPos val="nextTo"/>
        <c:crossAx val="45184896"/>
        <c:crosses val="autoZero"/>
        <c:crossBetween val="between"/>
      </c:valAx>
    </c:plotArea>
    <c:plotVisOnly val="1"/>
    <c:dispBlanksAs val="gap"/>
    <c:showDLblsOverMax val="0"/>
  </c:chart>
  <c:txPr>
    <a:bodyPr/>
    <a:lstStyle/>
    <a:p>
      <a:pPr>
        <a:defRPr sz="1200"/>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70026984935804E-2"/>
          <c:y val="0.27628909698731235"/>
          <c:w val="0.88061481989330403"/>
          <c:h val="0.5829257888837085"/>
        </c:manualLayout>
      </c:layout>
      <c:barChart>
        <c:barDir val="col"/>
        <c:grouping val="clustered"/>
        <c:varyColors val="0"/>
        <c:ser>
          <c:idx val="1"/>
          <c:order val="1"/>
          <c:tx>
            <c:strRef>
              <c:f>Sheet1!$A$3</c:f>
              <c:strCache>
                <c:ptCount val="1"/>
                <c:pt idx="0">
                  <c:v>FB</c:v>
                </c:pt>
              </c:strCache>
            </c:strRef>
          </c:tx>
          <c:spPr>
            <a:solidFill>
              <a:schemeClr val="accent1"/>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Sheet1!$B$3:$D$3</c:f>
              <c:numCache>
                <c:formatCode>0.0%</c:formatCode>
                <c:ptCount val="3"/>
                <c:pt idx="0">
                  <c:v>9.7107656431675071E-2</c:v>
                </c:pt>
                <c:pt idx="1">
                  <c:v>3.0716575855455064E-2</c:v>
                </c:pt>
                <c:pt idx="2">
                  <c:v>5.4960977914383813E-2</c:v>
                </c:pt>
              </c:numCache>
            </c:numRef>
          </c:val>
          <c:extLst>
            <c:ext xmlns:c16="http://schemas.microsoft.com/office/drawing/2014/chart" uri="{C3380CC4-5D6E-409C-BE32-E72D297353CC}">
              <c16:uniqueId val="{00000000-A93F-46A6-B485-3E24D69FA44D}"/>
            </c:ext>
          </c:extLst>
        </c:ser>
        <c:ser>
          <c:idx val="2"/>
          <c:order val="2"/>
          <c:tx>
            <c:strRef>
              <c:f>Sheet1!$A$4</c:f>
              <c:strCache>
                <c:ptCount val="1"/>
                <c:pt idx="0">
                  <c:v>RW</c:v>
                </c:pt>
              </c:strCache>
            </c:strRef>
          </c:tx>
          <c:spPr>
            <a:solidFill>
              <a:schemeClr val="accent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2023</c:v>
                </c:pt>
                <c:pt idx="1">
                  <c:v>2024</c:v>
                </c:pt>
                <c:pt idx="2">
                  <c:v>2025</c:v>
                </c:pt>
              </c:numCache>
            </c:numRef>
          </c:cat>
          <c:val>
            <c:numRef>
              <c:f>Sheet1!$B$4:$D$4</c:f>
              <c:numCache>
                <c:formatCode>0.0%</c:formatCode>
                <c:ptCount val="3"/>
                <c:pt idx="0">
                  <c:v>0.13202867056584155</c:v>
                </c:pt>
                <c:pt idx="1">
                  <c:v>3.1993868837117967E-2</c:v>
                </c:pt>
                <c:pt idx="2">
                  <c:v>8.2358981186548608E-2</c:v>
                </c:pt>
              </c:numCache>
            </c:numRef>
          </c:val>
          <c:extLst>
            <c:ext xmlns:c16="http://schemas.microsoft.com/office/drawing/2014/chart" uri="{C3380CC4-5D6E-409C-BE32-E72D297353CC}">
              <c16:uniqueId val="{00000001-A93F-46A6-B485-3E24D69FA44D}"/>
            </c:ext>
          </c:extLst>
        </c:ser>
        <c:ser>
          <c:idx val="0"/>
          <c:order val="0"/>
          <c:tx>
            <c:strRef>
              <c:f>Sheet1!$A$2</c:f>
              <c:strCache>
                <c:ptCount val="1"/>
                <c:pt idx="0">
                  <c:v>TOTAL FMCG</c:v>
                </c:pt>
              </c:strCache>
            </c:strRef>
          </c:tx>
          <c:spPr>
            <a:noFill/>
            <a:ln>
              <a:solidFill>
                <a:schemeClr val="tx1"/>
              </a:solidFill>
            </a:ln>
          </c:spPr>
          <c:invertIfNegative val="0"/>
          <c:dPt>
            <c:idx val="2"/>
            <c:invertIfNegative val="0"/>
            <c:bubble3D val="0"/>
            <c:extLst>
              <c:ext xmlns:c16="http://schemas.microsoft.com/office/drawing/2014/chart" uri="{C3380CC4-5D6E-409C-BE32-E72D297353CC}">
                <c16:uniqueId val="{00000000-B630-4588-8891-2B8D98626D7E}"/>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Sheet1!$B$2:$D$2</c:f>
              <c:numCache>
                <c:formatCode>0.0%</c:formatCode>
                <c:ptCount val="3"/>
                <c:pt idx="0">
                  <c:v>0.10458234589241111</c:v>
                </c:pt>
                <c:pt idx="1">
                  <c:v>3.0996768132999009E-2</c:v>
                </c:pt>
                <c:pt idx="2">
                  <c:v>6.0976929907558652E-2</c:v>
                </c:pt>
              </c:numCache>
            </c:numRef>
          </c:val>
          <c:extLst>
            <c:ext xmlns:c16="http://schemas.microsoft.com/office/drawing/2014/chart" uri="{C3380CC4-5D6E-409C-BE32-E72D297353CC}">
              <c16:uniqueId val="{00000003-A93F-46A6-B485-3E24D69FA44D}"/>
            </c:ext>
          </c:extLst>
        </c:ser>
        <c:dLbls>
          <c:showLegendKey val="0"/>
          <c:showVal val="1"/>
          <c:showCatName val="0"/>
          <c:showSerName val="0"/>
          <c:showPercent val="0"/>
          <c:showBubbleSize val="0"/>
        </c:dLbls>
        <c:gapWidth val="100"/>
        <c:overlap val="-15"/>
        <c:axId val="45184896"/>
        <c:axId val="45186432"/>
      </c:barChart>
      <c:catAx>
        <c:axId val="45184896"/>
        <c:scaling>
          <c:orientation val="minMax"/>
        </c:scaling>
        <c:delete val="0"/>
        <c:axPos val="b"/>
        <c:numFmt formatCode="General" sourceLinked="0"/>
        <c:majorTickMark val="out"/>
        <c:minorTickMark val="none"/>
        <c:tickLblPos val="low"/>
        <c:txPr>
          <a:bodyPr/>
          <a:lstStyle/>
          <a:p>
            <a:pPr>
              <a:defRPr sz="1400">
                <a:solidFill>
                  <a:schemeClr val="tx1"/>
                </a:solidFill>
              </a:defRPr>
            </a:pPr>
            <a:endParaRPr lang="el-GR"/>
          </a:p>
        </c:txPr>
        <c:crossAx val="45186432"/>
        <c:crosses val="autoZero"/>
        <c:auto val="1"/>
        <c:lblAlgn val="ctr"/>
        <c:lblOffset val="100"/>
        <c:noMultiLvlLbl val="0"/>
      </c:catAx>
      <c:valAx>
        <c:axId val="45186432"/>
        <c:scaling>
          <c:orientation val="minMax"/>
          <c:max val="0.15000000000000002"/>
          <c:min val="0"/>
        </c:scaling>
        <c:delete val="1"/>
        <c:axPos val="l"/>
        <c:numFmt formatCode="0.0%" sourceLinked="1"/>
        <c:majorTickMark val="out"/>
        <c:minorTickMark val="none"/>
        <c:tickLblPos val="nextTo"/>
        <c:crossAx val="45184896"/>
        <c:crosses val="autoZero"/>
        <c:crossBetween val="between"/>
      </c:valAx>
    </c:plotArea>
    <c:legend>
      <c:legendPos val="t"/>
      <c:overlay val="0"/>
    </c:legend>
    <c:plotVisOnly val="1"/>
    <c:dispBlanksAs val="gap"/>
    <c:showDLblsOverMax val="0"/>
  </c:chart>
  <c:txPr>
    <a:bodyPr/>
    <a:lstStyle/>
    <a:p>
      <a:pPr>
        <a:defRPr sz="1200"/>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7243979202451"/>
          <c:y val="0.16765611897744551"/>
          <c:w val="0.39716435266700784"/>
          <c:h val="0.65298513103582256"/>
        </c:manualLayout>
      </c:layout>
      <c:doughnutChart>
        <c:varyColors val="1"/>
        <c:ser>
          <c:idx val="0"/>
          <c:order val="0"/>
          <c:tx>
            <c:strRef>
              <c:f>Sheet1!$B$1</c:f>
              <c:strCache>
                <c:ptCount val="1"/>
                <c:pt idx="0">
                  <c:v>YTD</c:v>
                </c:pt>
              </c:strCache>
            </c:strRef>
          </c:tx>
          <c:spPr>
            <a:solidFill>
              <a:srgbClr val="FF0000"/>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38-4916-A4AB-1DD93877B8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38-4916-A4AB-1DD93877B812}"/>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2B38-4916-A4AB-1DD93877B812}"/>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2B38-4916-A4AB-1DD93877B812}"/>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2B38-4916-A4AB-1DD93877B812}"/>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2B38-4916-A4AB-1DD93877B812}"/>
              </c:ext>
            </c:extLst>
          </c:dPt>
          <c:dLbls>
            <c:dLbl>
              <c:idx val="0"/>
              <c:layout>
                <c:manualLayout>
                  <c:x val="0.28874707368583108"/>
                  <c:y val="8.959752209763534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15:layout>
                    <c:manualLayout>
                      <c:w val="0.26193780061318056"/>
                      <c:h val="0.19200050060255716"/>
                    </c:manualLayout>
                  </c15:layout>
                </c:ext>
                <c:ext xmlns:c16="http://schemas.microsoft.com/office/drawing/2014/chart" uri="{C3380CC4-5D6E-409C-BE32-E72D297353CC}">
                  <c16:uniqueId val="{00000001-2B38-4916-A4AB-1DD93877B812}"/>
                </c:ext>
              </c:extLst>
            </c:dLbl>
            <c:dLbl>
              <c:idx val="1"/>
              <c:layout>
                <c:manualLayout>
                  <c:x val="-0.12426805130987691"/>
                  <c:y val="-8.995768335757978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38-4916-A4AB-1DD93877B812}"/>
                </c:ext>
              </c:extLst>
            </c:dLbl>
            <c:dLbl>
              <c:idx val="2"/>
              <c:layout>
                <c:manualLayout>
                  <c:x val="-0.14941740448046326"/>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38-4916-A4AB-1DD93877B812}"/>
                </c:ext>
              </c:extLst>
            </c:dLbl>
            <c:dLbl>
              <c:idx val="3"/>
              <c:layout>
                <c:manualLayout>
                  <c:x val="-8.0934427426917588E-2"/>
                  <c:y val="-6.73868153539355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38-4916-A4AB-1DD93877B812}"/>
                </c:ext>
              </c:extLst>
            </c:dLbl>
            <c:dLbl>
              <c:idx val="4"/>
              <c:layout>
                <c:manualLayout>
                  <c:x val="6.7729161960149088E-17"/>
                  <c:y val="-0.134990997519234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B38-4916-A4AB-1DD93877B8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l-G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FIXED BARCODE</c:v>
                </c:pt>
                <c:pt idx="1">
                  <c:v>RANDOM WEIGHT</c:v>
                </c:pt>
              </c:strCache>
            </c:strRef>
          </c:cat>
          <c:val>
            <c:numRef>
              <c:f>Sheet1!$B$2:$B$3</c:f>
              <c:numCache>
                <c:formatCode>0.0%</c:formatCode>
                <c:ptCount val="2"/>
                <c:pt idx="0">
                  <c:v>0.77599854808511981</c:v>
                </c:pt>
                <c:pt idx="1">
                  <c:v>0.22400145191488019</c:v>
                </c:pt>
              </c:numCache>
            </c:numRef>
          </c:val>
          <c:extLst>
            <c:ext xmlns:c16="http://schemas.microsoft.com/office/drawing/2014/chart" uri="{C3380CC4-5D6E-409C-BE32-E72D297353CC}">
              <c16:uniqueId val="{0000000C-2B38-4916-A4AB-1DD93877B812}"/>
            </c:ext>
          </c:extLst>
        </c:ser>
        <c:dLbls>
          <c:showLegendKey val="0"/>
          <c:showVal val="0"/>
          <c:showCatName val="0"/>
          <c:showSerName val="0"/>
          <c:showPercent val="1"/>
          <c:showBubbleSize val="0"/>
          <c:showLeaderLines val="0"/>
        </c:dLbls>
        <c:firstSliceAng val="40"/>
        <c:holeSize val="7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19229741029935"/>
          <c:y val="0.15678156277147356"/>
          <c:w val="0.32969146654176906"/>
          <c:h val="0.55372715692793706"/>
        </c:manualLayout>
      </c:layout>
      <c:doughnutChart>
        <c:varyColors val="1"/>
        <c:ser>
          <c:idx val="0"/>
          <c:order val="0"/>
          <c:tx>
            <c:strRef>
              <c:f>Sheet1!$B$1</c:f>
              <c:strCache>
                <c:ptCount val="1"/>
                <c:pt idx="0">
                  <c:v>YTD</c:v>
                </c:pt>
              </c:strCache>
            </c:strRef>
          </c:tx>
          <c:spPr>
            <a:solidFill>
              <a:srgbClr val="FF0000"/>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2662-476D-9C06-0AD0F98B6C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62-476D-9C06-0AD0F98B6C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62-476D-9C06-0AD0F98B6C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62-476D-9C06-0AD0F98B6C7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662-476D-9C06-0AD0F98B6C73}"/>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2662-476D-9C06-0AD0F98B6C73}"/>
              </c:ext>
            </c:extLst>
          </c:dPt>
          <c:dLbls>
            <c:dLbl>
              <c:idx val="0"/>
              <c:layout>
                <c:manualLayout>
                  <c:x val="9.5063336348840621E-2"/>
                  <c:y val="0.102639763614248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62-476D-9C06-0AD0F98B6C73}"/>
                </c:ext>
              </c:extLst>
            </c:dLbl>
            <c:dLbl>
              <c:idx val="1"/>
              <c:layout>
                <c:manualLayout>
                  <c:x val="-0.13580476621262966"/>
                  <c:y val="1.71066272690413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62-476D-9C06-0AD0F98B6C73}"/>
                </c:ext>
              </c:extLst>
            </c:dLbl>
            <c:dLbl>
              <c:idx val="2"/>
              <c:layout>
                <c:manualLayout>
                  <c:x val="-0.1425950045232611"/>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62-476D-9C06-0AD0F98B6C73}"/>
                </c:ext>
              </c:extLst>
            </c:dLbl>
            <c:dLbl>
              <c:idx val="3"/>
              <c:layout>
                <c:manualLayout>
                  <c:x val="-0.11882917043605096"/>
                  <c:y val="-7.98309272555267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62-476D-9C06-0AD0F98B6C73}"/>
                </c:ext>
              </c:extLst>
            </c:dLbl>
            <c:dLbl>
              <c:idx val="4"/>
              <c:layout>
                <c:manualLayout>
                  <c:x val="3.9043736620022543E-2"/>
                  <c:y val="-0.12259749542813039"/>
                </c:manualLayout>
              </c:layout>
              <c:showLegendKey val="0"/>
              <c:showVal val="1"/>
              <c:showCatName val="1"/>
              <c:showSerName val="0"/>
              <c:showPercent val="0"/>
              <c:showBubbleSize val="0"/>
              <c:extLst>
                <c:ext xmlns:c15="http://schemas.microsoft.com/office/drawing/2012/chart" uri="{CE6537A1-D6FC-4f65-9D91-7224C49458BB}">
                  <c15:layout>
                    <c:manualLayout>
                      <c:w val="0.21689732090345454"/>
                      <c:h val="0.11626804333858506"/>
                    </c:manualLayout>
                  </c15:layout>
                </c:ext>
                <c:ext xmlns:c16="http://schemas.microsoft.com/office/drawing/2014/chart" uri="{C3380CC4-5D6E-409C-BE32-E72D297353CC}">
                  <c16:uniqueId val="{00000009-2662-476D-9C06-0AD0F98B6C7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FOOD FB</c:v>
                </c:pt>
                <c:pt idx="1">
                  <c:v>HBA</c:v>
                </c:pt>
                <c:pt idx="2">
                  <c:v>HOUSEHOLD</c:v>
                </c:pt>
                <c:pt idx="3">
                  <c:v>OTHER</c:v>
                </c:pt>
                <c:pt idx="4">
                  <c:v>FOOD RW</c:v>
                </c:pt>
              </c:strCache>
            </c:strRef>
          </c:cat>
          <c:val>
            <c:numRef>
              <c:f>Sheet1!$B$2:$B$6</c:f>
              <c:numCache>
                <c:formatCode>0.0%</c:formatCode>
                <c:ptCount val="5"/>
                <c:pt idx="0">
                  <c:v>0.60229522534959556</c:v>
                </c:pt>
                <c:pt idx="1">
                  <c:v>8.0457437341644872E-2</c:v>
                </c:pt>
                <c:pt idx="2">
                  <c:v>7.2940362815126086E-2</c:v>
                </c:pt>
                <c:pt idx="3">
                  <c:v>2.0305522578753444E-2</c:v>
                </c:pt>
                <c:pt idx="4">
                  <c:v>0.22400145191488022</c:v>
                </c:pt>
              </c:numCache>
            </c:numRef>
          </c:val>
          <c:extLst>
            <c:ext xmlns:c16="http://schemas.microsoft.com/office/drawing/2014/chart" uri="{C3380CC4-5D6E-409C-BE32-E72D297353CC}">
              <c16:uniqueId val="{0000000C-2662-476D-9C06-0AD0F98B6C73}"/>
            </c:ext>
          </c:extLst>
        </c:ser>
        <c:dLbls>
          <c:showLegendKey val="0"/>
          <c:showVal val="0"/>
          <c:showCatName val="0"/>
          <c:showSerName val="0"/>
          <c:showPercent val="1"/>
          <c:showBubbleSize val="0"/>
          <c:showLeaderLines val="1"/>
        </c:dLbls>
        <c:firstSliceAng val="40"/>
        <c:holeSize val="7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98407849671386E-2"/>
          <c:y val="7.0828244296095522E-2"/>
          <c:w val="0.94908821623623063"/>
          <c:h val="0.64173992949779723"/>
        </c:manualLayout>
      </c:layout>
      <c:barChart>
        <c:barDir val="col"/>
        <c:grouping val="stacked"/>
        <c:varyColors val="0"/>
        <c:ser>
          <c:idx val="0"/>
          <c:order val="0"/>
          <c:tx>
            <c:strRef>
              <c:f>Sheet1!$A$2</c:f>
              <c:strCache>
                <c:ptCount val="1"/>
                <c:pt idx="0">
                  <c:v>TTL FOOD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2023</c:v>
                </c:pt>
                <c:pt idx="1">
                  <c:v>2024</c:v>
                </c:pt>
                <c:pt idx="2">
                  <c:v>2025</c:v>
                </c:pt>
              </c:strCache>
            </c:strRef>
          </c:cat>
          <c:val>
            <c:numRef>
              <c:f>Sheet1!$B$2:$D$2</c:f>
              <c:numCache>
                <c:formatCode>#,##0</c:formatCode>
                <c:ptCount val="3"/>
                <c:pt idx="0">
                  <c:v>10497.359075859995</c:v>
                </c:pt>
                <c:pt idx="1">
                  <c:v>10897.163053899998</c:v>
                </c:pt>
                <c:pt idx="2" formatCode="General">
                  <c:v>11645.896347869999</c:v>
                </c:pt>
              </c:numCache>
            </c:numRef>
          </c:val>
          <c:extLst>
            <c:ext xmlns:c16="http://schemas.microsoft.com/office/drawing/2014/chart" uri="{C3380CC4-5D6E-409C-BE32-E72D297353CC}">
              <c16:uniqueId val="{00000000-2E8C-4A7E-B46E-9A019A80804D}"/>
            </c:ext>
          </c:extLst>
        </c:ser>
        <c:ser>
          <c:idx val="1"/>
          <c:order val="1"/>
          <c:tx>
            <c:strRef>
              <c:f>Sheet1!$A$3</c:f>
              <c:strCache>
                <c:ptCount val="1"/>
                <c:pt idx="0">
                  <c:v>HBA</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2023</c:v>
                </c:pt>
                <c:pt idx="1">
                  <c:v>2024</c:v>
                </c:pt>
                <c:pt idx="2">
                  <c:v>2025</c:v>
                </c:pt>
              </c:strCache>
            </c:strRef>
          </c:cat>
          <c:val>
            <c:numRef>
              <c:f>Sheet1!$B$3:$D$3</c:f>
              <c:numCache>
                <c:formatCode>#,##0</c:formatCode>
                <c:ptCount val="3"/>
                <c:pt idx="0">
                  <c:v>1117.0626203200002</c:v>
                </c:pt>
                <c:pt idx="1">
                  <c:v>1110.5974940200001</c:v>
                </c:pt>
                <c:pt idx="2" formatCode="General">
                  <c:v>1133.97403315</c:v>
                </c:pt>
              </c:numCache>
            </c:numRef>
          </c:val>
          <c:extLst>
            <c:ext xmlns:c16="http://schemas.microsoft.com/office/drawing/2014/chart" uri="{C3380CC4-5D6E-409C-BE32-E72D297353CC}">
              <c16:uniqueId val="{00000001-2E8C-4A7E-B46E-9A019A80804D}"/>
            </c:ext>
          </c:extLst>
        </c:ser>
        <c:ser>
          <c:idx val="2"/>
          <c:order val="2"/>
          <c:tx>
            <c:strRef>
              <c:f>Sheet1!$A$4</c:f>
              <c:strCache>
                <c:ptCount val="1"/>
                <c:pt idx="0">
                  <c:v>HOUSEHOLD</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2023</c:v>
                </c:pt>
                <c:pt idx="1">
                  <c:v>2024</c:v>
                </c:pt>
                <c:pt idx="2">
                  <c:v>2025</c:v>
                </c:pt>
              </c:strCache>
            </c:strRef>
          </c:cat>
          <c:val>
            <c:numRef>
              <c:f>Sheet1!$B$4:$D$4</c:f>
              <c:numCache>
                <c:formatCode>#,##0</c:formatCode>
                <c:ptCount val="3"/>
                <c:pt idx="0">
                  <c:v>1012.2716064300007</c:v>
                </c:pt>
                <c:pt idx="1">
                  <c:v>1006.8538526900001</c:v>
                </c:pt>
                <c:pt idx="2" formatCode="General">
                  <c:v>1028.0277390600002</c:v>
                </c:pt>
              </c:numCache>
            </c:numRef>
          </c:val>
          <c:extLst>
            <c:ext xmlns:c16="http://schemas.microsoft.com/office/drawing/2014/chart" uri="{C3380CC4-5D6E-409C-BE32-E72D297353CC}">
              <c16:uniqueId val="{00000002-2E8C-4A7E-B46E-9A019A80804D}"/>
            </c:ext>
          </c:extLst>
        </c:ser>
        <c:ser>
          <c:idx val="3"/>
          <c:order val="3"/>
          <c:tx>
            <c:strRef>
              <c:f>Sheet1!$A$5</c:f>
              <c:strCache>
                <c:ptCount val="1"/>
                <c:pt idx="0">
                  <c:v>OTHER</c:v>
                </c:pt>
              </c:strCache>
            </c:strRef>
          </c:tx>
          <c:spPr>
            <a:solidFill>
              <a:schemeClr val="accent4"/>
            </a:solidFill>
            <a:ln>
              <a:noFill/>
            </a:ln>
            <a:effectLst/>
          </c:spPr>
          <c:invertIfNegative val="0"/>
          <c:cat>
            <c:strRef>
              <c:f>Sheet1!$B$1:$D$1</c:f>
              <c:strCache>
                <c:ptCount val="3"/>
                <c:pt idx="0">
                  <c:v>2023</c:v>
                </c:pt>
                <c:pt idx="1">
                  <c:v>2024</c:v>
                </c:pt>
                <c:pt idx="2">
                  <c:v>2025</c:v>
                </c:pt>
              </c:strCache>
            </c:strRef>
          </c:cat>
          <c:val>
            <c:numRef>
              <c:f>Sheet1!$B$5:$D$5</c:f>
              <c:numCache>
                <c:formatCode>#,##0</c:formatCode>
                <c:ptCount val="3"/>
                <c:pt idx="0">
                  <c:v>257.98766691000003</c:v>
                </c:pt>
                <c:pt idx="1">
                  <c:v>269.45003307000002</c:v>
                </c:pt>
                <c:pt idx="2" formatCode="General">
                  <c:v>286.18777946</c:v>
                </c:pt>
              </c:numCache>
            </c:numRef>
          </c:val>
          <c:extLst>
            <c:ext xmlns:c16="http://schemas.microsoft.com/office/drawing/2014/chart" uri="{C3380CC4-5D6E-409C-BE32-E72D297353CC}">
              <c16:uniqueId val="{00000004-2E8C-4A7E-B46E-9A019A80804D}"/>
            </c:ext>
          </c:extLst>
        </c:ser>
        <c:dLbls>
          <c:showLegendKey val="0"/>
          <c:showVal val="0"/>
          <c:showCatName val="0"/>
          <c:showSerName val="0"/>
          <c:showPercent val="0"/>
          <c:showBubbleSize val="0"/>
        </c:dLbls>
        <c:gapWidth val="100"/>
        <c:overlap val="100"/>
        <c:axId val="1626012752"/>
        <c:axId val="1624227536"/>
      </c:barChart>
      <c:lineChart>
        <c:grouping val="standard"/>
        <c:varyColors val="0"/>
        <c:ser>
          <c:idx val="4"/>
          <c:order val="4"/>
          <c:tx>
            <c:strRef>
              <c:f>Sheet1!$A$6</c:f>
              <c:strCache>
                <c:ptCount val="1"/>
                <c:pt idx="0">
                  <c:v>TTL FMCG</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2023</c:v>
                </c:pt>
                <c:pt idx="1">
                  <c:v>2024</c:v>
                </c:pt>
                <c:pt idx="2">
                  <c:v>2025</c:v>
                </c:pt>
              </c:strCache>
            </c:strRef>
          </c:cat>
          <c:val>
            <c:numRef>
              <c:f>Sheet1!$B$6:$D$6</c:f>
              <c:numCache>
                <c:formatCode>#,##0</c:formatCode>
                <c:ptCount val="3"/>
                <c:pt idx="0">
                  <c:v>12884.680969519994</c:v>
                </c:pt>
                <c:pt idx="1">
                  <c:v>13284.064433679998</c:v>
                </c:pt>
                <c:pt idx="2" formatCode="General">
                  <c:v>14094.085899539998</c:v>
                </c:pt>
              </c:numCache>
            </c:numRef>
          </c:val>
          <c:smooth val="0"/>
          <c:extLst>
            <c:ext xmlns:c16="http://schemas.microsoft.com/office/drawing/2014/chart" uri="{C3380CC4-5D6E-409C-BE32-E72D297353CC}">
              <c16:uniqueId val="{00000005-2E8C-4A7E-B46E-9A019A80804D}"/>
            </c:ext>
          </c:extLst>
        </c:ser>
        <c:dLbls>
          <c:showLegendKey val="0"/>
          <c:showVal val="0"/>
          <c:showCatName val="0"/>
          <c:showSerName val="0"/>
          <c:showPercent val="0"/>
          <c:showBubbleSize val="0"/>
        </c:dLbls>
        <c:marker val="1"/>
        <c:smooth val="0"/>
        <c:axId val="1626012752"/>
        <c:axId val="1624227536"/>
      </c:lineChart>
      <c:catAx>
        <c:axId val="1626012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crossAx val="1624227536"/>
        <c:crosses val="autoZero"/>
        <c:auto val="1"/>
        <c:lblAlgn val="ctr"/>
        <c:lblOffset val="100"/>
        <c:noMultiLvlLbl val="0"/>
      </c:catAx>
      <c:valAx>
        <c:axId val="1624227536"/>
        <c:scaling>
          <c:orientation val="minMax"/>
          <c:max val="15000"/>
        </c:scaling>
        <c:delete val="1"/>
        <c:axPos val="l"/>
        <c:numFmt formatCode="#,##0" sourceLinked="1"/>
        <c:majorTickMark val="out"/>
        <c:minorTickMark val="none"/>
        <c:tickLblPos val="nextTo"/>
        <c:crossAx val="162601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0.87692</cdr:x>
      <cdr:y>0.30952</cdr:y>
    </cdr:from>
    <cdr:to>
      <cdr:x>0.96618</cdr:x>
      <cdr:y>0.37618</cdr:y>
    </cdr:to>
    <cdr:sp macro="" textlink="">
      <cdr:nvSpPr>
        <cdr:cNvPr id="2" name="Oval 1">
          <a:extLst xmlns:a="http://schemas.openxmlformats.org/drawingml/2006/main">
            <a:ext uri="{FF2B5EF4-FFF2-40B4-BE49-F238E27FC236}">
              <a16:creationId xmlns:a16="http://schemas.microsoft.com/office/drawing/2014/main" id="{4CD4FE22-402F-495C-80B9-725D972F6B7C}"/>
            </a:ext>
          </a:extLst>
        </cdr:cNvPr>
        <cdr:cNvSpPr>
          <a:spLocks xmlns:a="http://schemas.openxmlformats.org/drawingml/2006/main" noChangeArrowheads="1"/>
        </cdr:cNvSpPr>
      </cdr:nvSpPr>
      <cdr:spPr bwMode="auto">
        <a:xfrm xmlns:a="http://schemas.openxmlformats.org/drawingml/2006/main">
          <a:off x="9810197" y="1285406"/>
          <a:ext cx="998562" cy="276832"/>
        </a:xfrm>
        <a:prstGeom xmlns:a="http://schemas.openxmlformats.org/drawingml/2006/main" prst="ellipse">
          <a:avLst/>
        </a:prstGeom>
        <a:noFill xmlns:a="http://schemas.openxmlformats.org/drawingml/2006/main"/>
        <a:ln xmlns:a="http://schemas.openxmlformats.org/drawingml/2006/main" w="28575" algn="ctr">
          <a:noFill/>
          <a:round/>
          <a:headEnd/>
          <a:tailEnd/>
        </a:ln>
      </cdr:spPr>
      <cdr:txBody>
        <a:bodyPr xmlns:a="http://schemas.openxmlformats.org/drawingml/2006/main" lIns="0" rIns="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hangingPunct="0"/>
          <a:r>
            <a:rPr lang="en-US" sz="1200" b="1" dirty="0">
              <a:solidFill>
                <a:srgbClr val="C00000"/>
              </a:solidFill>
            </a:rPr>
            <a:t> </a:t>
          </a:r>
        </a:p>
        <a:p xmlns:a="http://schemas.openxmlformats.org/drawingml/2006/main">
          <a:pPr algn="ctr" eaLnBrk="0" hangingPunct="0"/>
          <a:r>
            <a:rPr lang="en-US" sz="1200" b="1" dirty="0">
              <a:solidFill>
                <a:srgbClr val="C00000"/>
              </a:solidFill>
            </a:rPr>
            <a:t>-0.</a:t>
          </a:r>
          <a:r>
            <a:rPr lang="el-GR" sz="1200" b="1" dirty="0">
              <a:solidFill>
                <a:srgbClr val="C00000"/>
              </a:solidFill>
            </a:rPr>
            <a:t>5</a:t>
          </a:r>
          <a:r>
            <a:rPr lang="en-US" sz="1200" b="1" dirty="0">
              <a:solidFill>
                <a:srgbClr val="C00000"/>
              </a:solidFill>
            </a:rPr>
            <a:t>%</a:t>
          </a:r>
        </a:p>
        <a:p xmlns:a="http://schemas.openxmlformats.org/drawingml/2006/main">
          <a:pPr algn="ctr" eaLnBrk="0" hangingPunct="0"/>
          <a:endParaRPr lang="en-US" sz="12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76ABD-D415-3A4E-6251-F7BD520761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latin typeface="Roboto Condensed" panose="02000000000000000000" pitchFamily="2" charset="0"/>
            </a:endParaRPr>
          </a:p>
        </p:txBody>
      </p:sp>
      <p:sp>
        <p:nvSpPr>
          <p:cNvPr id="3" name="Date Placeholder 2">
            <a:extLst>
              <a:ext uri="{FF2B5EF4-FFF2-40B4-BE49-F238E27FC236}">
                <a16:creationId xmlns:a16="http://schemas.microsoft.com/office/drawing/2014/main" id="{612B09FD-45B2-4F06-F3B6-A91FAC89B7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C1CE73-D1CC-408D-9CFA-332F7D5DFA87}" type="datetimeFigureOut">
              <a:rPr lang="en-IN" smtClean="0">
                <a:latin typeface="Roboto Condensed" panose="02000000000000000000" pitchFamily="2" charset="0"/>
              </a:rPr>
              <a:t>27-01-2026</a:t>
            </a:fld>
            <a:endParaRPr lang="en-IN">
              <a:latin typeface="Roboto Condensed" panose="02000000000000000000" pitchFamily="2" charset="0"/>
            </a:endParaRPr>
          </a:p>
        </p:txBody>
      </p:sp>
      <p:sp>
        <p:nvSpPr>
          <p:cNvPr id="4" name="Footer Placeholder 3">
            <a:extLst>
              <a:ext uri="{FF2B5EF4-FFF2-40B4-BE49-F238E27FC236}">
                <a16:creationId xmlns:a16="http://schemas.microsoft.com/office/drawing/2014/main" id="{F4CE10F2-81F4-EDC8-D658-271E7452F7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latin typeface="Roboto Condensed" panose="02000000000000000000" pitchFamily="2" charset="0"/>
            </a:endParaRPr>
          </a:p>
        </p:txBody>
      </p:sp>
      <p:sp>
        <p:nvSpPr>
          <p:cNvPr id="5" name="Slide Number Placeholder 4">
            <a:extLst>
              <a:ext uri="{FF2B5EF4-FFF2-40B4-BE49-F238E27FC236}">
                <a16:creationId xmlns:a16="http://schemas.microsoft.com/office/drawing/2014/main" id="{1F0DAAA5-F891-F4E2-177C-815E9B5DC4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18B3C-F40A-41B7-A24E-273160623EDE}" type="slidenum">
              <a:rPr lang="en-IN" smtClean="0">
                <a:latin typeface="Roboto Condensed" panose="02000000000000000000" pitchFamily="2" charset="0"/>
              </a:rPr>
              <a:t>‹#›</a:t>
            </a:fld>
            <a:endParaRPr lang="en-IN">
              <a:latin typeface="Roboto Condensed" panose="02000000000000000000" pitchFamily="2" charset="0"/>
            </a:endParaRPr>
          </a:p>
        </p:txBody>
      </p:sp>
    </p:spTree>
    <p:extLst>
      <p:ext uri="{BB962C8B-B14F-4D97-AF65-F5344CB8AC3E}">
        <p14:creationId xmlns:p14="http://schemas.microsoft.com/office/powerpoint/2010/main" val="361177018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Condensed" panose="02000000000000000000" pitchFamily="2" charset="0"/>
              </a:defRPr>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Condensed" panose="02000000000000000000" pitchFamily="2" charset="0"/>
              </a:defRPr>
            </a:lvl1pPr>
          </a:lstStyle>
          <a:p>
            <a:fld id="{307DE8BB-B8EC-4474-8110-BAA69103DC5E}" type="datetimeFigureOut">
              <a:rPr lang="en-IN" smtClean="0"/>
              <a:pPr/>
              <a:t>27-01-2026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Condensed" panose="02000000000000000000" pitchFamily="2" charset="0"/>
              </a:defRPr>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Condensed" panose="02000000000000000000" pitchFamily="2" charset="0"/>
              </a:defRPr>
            </a:lvl1pPr>
          </a:lstStyle>
          <a:p>
            <a:fld id="{4651A142-58BA-4283-8945-0CA040D1F991}" type="slidenum">
              <a:rPr lang="en-IN" smtClean="0"/>
              <a:pPr/>
              <a:t>‹#›</a:t>
            </a:fld>
            <a:endParaRPr lang="en-IN"/>
          </a:p>
        </p:txBody>
      </p:sp>
    </p:spTree>
    <p:extLst>
      <p:ext uri="{BB962C8B-B14F-4D97-AF65-F5344CB8AC3E}">
        <p14:creationId xmlns:p14="http://schemas.microsoft.com/office/powerpoint/2010/main" val="380872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6ADF1-225E-4356-ACDA-52C9BCC2D480}" type="slidenum">
              <a:rPr lang="en-US" smtClean="0"/>
              <a:pPr/>
              <a:t>4</a:t>
            </a:fld>
            <a:endParaRPr lang="en-US"/>
          </a:p>
        </p:txBody>
      </p:sp>
    </p:spTree>
    <p:extLst>
      <p:ext uri="{BB962C8B-B14F-4D97-AF65-F5344CB8AC3E}">
        <p14:creationId xmlns:p14="http://schemas.microsoft.com/office/powerpoint/2010/main" val="103611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6ADF1-225E-4356-ACDA-52C9BCC2D480}" type="slidenum">
              <a:rPr lang="en-US" smtClean="0"/>
              <a:pPr/>
              <a:t>6</a:t>
            </a:fld>
            <a:endParaRPr lang="en-US"/>
          </a:p>
        </p:txBody>
      </p:sp>
    </p:spTree>
    <p:extLst>
      <p:ext uri="{BB962C8B-B14F-4D97-AF65-F5344CB8AC3E}">
        <p14:creationId xmlns:p14="http://schemas.microsoft.com/office/powerpoint/2010/main" val="198099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1A142-58BA-4283-8945-0CA040D1F991}" type="slidenum">
              <a:rPr lang="en-IN" smtClean="0"/>
              <a:pPr/>
              <a:t>9</a:t>
            </a:fld>
            <a:endParaRPr lang="en-IN"/>
          </a:p>
        </p:txBody>
      </p:sp>
    </p:spTree>
    <p:extLst>
      <p:ext uri="{BB962C8B-B14F-4D97-AF65-F5344CB8AC3E}">
        <p14:creationId xmlns:p14="http://schemas.microsoft.com/office/powerpoint/2010/main" val="190598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36ADF1-225E-4356-ACDA-52C9BCC2D4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69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6ADF1-225E-4356-ACDA-52C9BCC2D480}" type="slidenum">
              <a:rPr lang="en-US" smtClean="0"/>
              <a:pPr/>
              <a:t>13</a:t>
            </a:fld>
            <a:endParaRPr lang="en-US"/>
          </a:p>
        </p:txBody>
      </p:sp>
    </p:spTree>
    <p:extLst>
      <p:ext uri="{BB962C8B-B14F-4D97-AF65-F5344CB8AC3E}">
        <p14:creationId xmlns:p14="http://schemas.microsoft.com/office/powerpoint/2010/main" val="221641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1A142-58BA-4283-8945-0CA040D1F991}" type="slidenum">
              <a:rPr lang="en-IN" smtClean="0"/>
              <a:pPr/>
              <a:t>15</a:t>
            </a:fld>
            <a:endParaRPr lang="en-IN"/>
          </a:p>
        </p:txBody>
      </p:sp>
    </p:spTree>
    <p:extLst>
      <p:ext uri="{BB962C8B-B14F-4D97-AF65-F5344CB8AC3E}">
        <p14:creationId xmlns:p14="http://schemas.microsoft.com/office/powerpoint/2010/main" val="22259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36ADF1-225E-4356-ACDA-52C9BCC2D4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593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F83D9-D3A0-400E-BC17-0E11C93BCE4D}" type="slidenum">
              <a:rPr lang="en-US" smtClean="0"/>
              <a:pPr/>
              <a:t>24</a:t>
            </a:fld>
            <a:endParaRPr lang="en-US" dirty="0"/>
          </a:p>
        </p:txBody>
      </p:sp>
    </p:spTree>
    <p:extLst>
      <p:ext uri="{BB962C8B-B14F-4D97-AF65-F5344CB8AC3E}">
        <p14:creationId xmlns:p14="http://schemas.microsoft.com/office/powerpoint/2010/main" val="353016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1A142-58BA-4283-8945-0CA040D1F991}" type="slidenum">
              <a:rPr lang="en-IN" smtClean="0"/>
              <a:pPr/>
              <a:t>26</a:t>
            </a:fld>
            <a:endParaRPr lang="en-IN"/>
          </a:p>
        </p:txBody>
      </p:sp>
    </p:spTree>
    <p:extLst>
      <p:ext uri="{BB962C8B-B14F-4D97-AF65-F5344CB8AC3E}">
        <p14:creationId xmlns:p14="http://schemas.microsoft.com/office/powerpoint/2010/main" val="336202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ta Object 4">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0CE092-AE08-05DE-F5ED-56B4EB7B3D9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89461" cy="6858000"/>
          </a:xfrm>
          <a:prstGeom prst="rect">
            <a:avLst/>
          </a:prstGeom>
        </p:spPr>
      </p:pic>
      <p:sp>
        <p:nvSpPr>
          <p:cNvPr id="4" name="Title 1">
            <a:extLst>
              <a:ext uri="{FF2B5EF4-FFF2-40B4-BE49-F238E27FC236}">
                <a16:creationId xmlns:a16="http://schemas.microsoft.com/office/drawing/2014/main" id="{EBF3D3B3-284E-5E26-9C88-14CCD24E195D}"/>
              </a:ext>
            </a:extLst>
          </p:cNvPr>
          <p:cNvSpPr>
            <a:spLocks noGrp="1"/>
          </p:cNvSpPr>
          <p:nvPr>
            <p:ph type="ctrTitle" hasCustomPrompt="1"/>
          </p:nvPr>
        </p:nvSpPr>
        <p:spPr>
          <a:xfrm>
            <a:off x="528641" y="1910339"/>
            <a:ext cx="5753100" cy="2537180"/>
          </a:xfrm>
        </p:spPr>
        <p:txBody>
          <a:bodyPr wrap="square" anchor="b">
            <a:noAutofit/>
          </a:bodyPr>
          <a:lstStyle>
            <a:lvl1pPr algn="l">
              <a:lnSpc>
                <a:spcPct val="80000"/>
              </a:lnSpc>
              <a:defRPr sz="5600" baseline="0">
                <a:solidFill>
                  <a:schemeClr val="bg1"/>
                </a:solidFill>
              </a:defRPr>
            </a:lvl1pPr>
          </a:lstStyle>
          <a:p>
            <a:r>
              <a:rPr lang="en-US"/>
              <a:t>Presentation</a:t>
            </a:r>
            <a:br>
              <a:rPr lang="en-US"/>
            </a:br>
            <a:r>
              <a:rPr lang="en-US"/>
              <a:t>Title</a:t>
            </a:r>
            <a:endParaRPr lang="en-IN"/>
          </a:p>
        </p:txBody>
      </p:sp>
      <p:sp>
        <p:nvSpPr>
          <p:cNvPr id="8" name="Text Placeholder 6">
            <a:extLst>
              <a:ext uri="{FF2B5EF4-FFF2-40B4-BE49-F238E27FC236}">
                <a16:creationId xmlns:a16="http://schemas.microsoft.com/office/drawing/2014/main" id="{7648970C-D85B-92D8-0DFC-95D20F585338}"/>
              </a:ext>
            </a:extLst>
          </p:cNvPr>
          <p:cNvSpPr>
            <a:spLocks noGrp="1"/>
          </p:cNvSpPr>
          <p:nvPr>
            <p:ph type="body" sz="quarter" idx="11" hasCustomPrompt="1"/>
          </p:nvPr>
        </p:nvSpPr>
        <p:spPr>
          <a:xfrm>
            <a:off x="528641" y="6083583"/>
            <a:ext cx="2627376" cy="207672"/>
          </a:xfrm>
          <a:prstGeom prst="rect">
            <a:avLst/>
          </a:prstGeom>
        </p:spPr>
        <p:txBody>
          <a:bodyPr anchor="b" anchorCtr="0"/>
          <a:lstStyle>
            <a:lvl1pPr marL="0" indent="0">
              <a:buNone/>
              <a:defRPr sz="1600" baseline="0">
                <a:solidFill>
                  <a:schemeClr val="bg1"/>
                </a:solidFill>
              </a:defRPr>
            </a:lvl1pPr>
          </a:lstStyle>
          <a:p>
            <a:pPr lvl="0"/>
            <a:r>
              <a:rPr lang="en-US"/>
              <a:t>Date</a:t>
            </a:r>
            <a:endParaRPr lang="en-IN"/>
          </a:p>
        </p:txBody>
      </p:sp>
      <p:sp>
        <p:nvSpPr>
          <p:cNvPr id="9" name="Text Placeholder 5">
            <a:extLst>
              <a:ext uri="{FF2B5EF4-FFF2-40B4-BE49-F238E27FC236}">
                <a16:creationId xmlns:a16="http://schemas.microsoft.com/office/drawing/2014/main" id="{78E017CD-9662-04B5-F64E-D27C3545DC85}"/>
              </a:ext>
            </a:extLst>
          </p:cNvPr>
          <p:cNvSpPr>
            <a:spLocks noGrp="1"/>
          </p:cNvSpPr>
          <p:nvPr>
            <p:ph type="body" sz="quarter" idx="12" hasCustomPrompt="1"/>
          </p:nvPr>
        </p:nvSpPr>
        <p:spPr>
          <a:xfrm>
            <a:off x="528641" y="4730750"/>
            <a:ext cx="5753100" cy="893763"/>
          </a:xfrm>
        </p:spPr>
        <p:txBody>
          <a:bodyPr/>
          <a:lstStyle>
            <a:lvl1pPr marL="0" indent="0">
              <a:buNone/>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subhead, if needed</a:t>
            </a:r>
          </a:p>
        </p:txBody>
      </p:sp>
      <p:pic>
        <p:nvPicPr>
          <p:cNvPr id="6" name="Picture 5">
            <a:extLst>
              <a:ext uri="{FF2B5EF4-FFF2-40B4-BE49-F238E27FC236}">
                <a16:creationId xmlns:a16="http://schemas.microsoft.com/office/drawing/2014/main" id="{E4F4D092-37DD-A1AC-50A1-84AF58597F10}"/>
              </a:ext>
            </a:extLst>
          </p:cNvPr>
          <p:cNvPicPr>
            <a:picLocks noChangeAspect="1"/>
          </p:cNvPicPr>
          <p:nvPr userDrawn="1"/>
        </p:nvPicPr>
        <p:blipFill>
          <a:blip r:embed="rId3">
            <a:extLst>
              <a:ext uri="{28A0092B-C50C-407E-A947-70E740481C1C}">
                <a14:useLocalDpi xmlns:a14="http://schemas.microsoft.com/office/drawing/2010/main" val="0"/>
              </a:ext>
            </a:extLst>
          </a:blip>
          <a:srcRect l="95" r="95"/>
          <a:stretch/>
        </p:blipFill>
        <p:spPr>
          <a:xfrm>
            <a:off x="225083" y="255508"/>
            <a:ext cx="3322979" cy="1371600"/>
          </a:xfrm>
          <a:prstGeom prst="rect">
            <a:avLst/>
          </a:prstGeom>
        </p:spPr>
      </p:pic>
    </p:spTree>
    <p:extLst>
      <p:ext uri="{BB962C8B-B14F-4D97-AF65-F5344CB8AC3E}">
        <p14:creationId xmlns:p14="http://schemas.microsoft.com/office/powerpoint/2010/main" val="111560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one image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12CD2-AD78-3ED0-D859-8125508BF946}"/>
              </a:ext>
            </a:extLst>
          </p:cNvPr>
          <p:cNvSpPr>
            <a:spLocks noGrp="1"/>
          </p:cNvSpPr>
          <p:nvPr>
            <p:ph type="sldNum" sz="quarter" idx="10"/>
          </p:nvPr>
        </p:nvSpPr>
        <p:spPr/>
        <p:txBody>
          <a:body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ED9B59CD-0F7D-2DB4-BA77-1C2974E35B77}"/>
              </a:ext>
            </a:extLst>
          </p:cNvPr>
          <p:cNvSpPr>
            <a:spLocks noGrp="1"/>
          </p:cNvSpPr>
          <p:nvPr>
            <p:ph type="title" hasCustomPrompt="1"/>
          </p:nvPr>
        </p:nvSpPr>
        <p:spPr>
          <a:xfrm>
            <a:off x="514351" y="580801"/>
            <a:ext cx="5657850" cy="548640"/>
          </a:xfrm>
        </p:spPr>
        <p:txBody>
          <a:bodyPr/>
          <a:lstStyle/>
          <a:p>
            <a:r>
              <a:rPr lang="en-US"/>
              <a:t>Place headline here</a:t>
            </a:r>
            <a:endParaRPr lang="en-IN"/>
          </a:p>
        </p:txBody>
      </p:sp>
      <p:sp>
        <p:nvSpPr>
          <p:cNvPr id="5" name="Text Placeholder 7">
            <a:extLst>
              <a:ext uri="{FF2B5EF4-FFF2-40B4-BE49-F238E27FC236}">
                <a16:creationId xmlns:a16="http://schemas.microsoft.com/office/drawing/2014/main" id="{65F39A24-3BD0-C227-4B6D-D6364B145627}"/>
              </a:ext>
            </a:extLst>
          </p:cNvPr>
          <p:cNvSpPr>
            <a:spLocks noGrp="1"/>
          </p:cNvSpPr>
          <p:nvPr>
            <p:ph type="body" sz="quarter" idx="14" hasCustomPrompt="1"/>
          </p:nvPr>
        </p:nvSpPr>
        <p:spPr>
          <a:xfrm>
            <a:off x="514351" y="1181362"/>
            <a:ext cx="5657850"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 name="Text Placeholder 27">
            <a:extLst>
              <a:ext uri="{FF2B5EF4-FFF2-40B4-BE49-F238E27FC236}">
                <a16:creationId xmlns:a16="http://schemas.microsoft.com/office/drawing/2014/main" id="{E6F4A28B-DAA1-0788-9DB1-F2A6EFB30D86}"/>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11" name="Text Placeholder 10">
            <a:extLst>
              <a:ext uri="{FF2B5EF4-FFF2-40B4-BE49-F238E27FC236}">
                <a16:creationId xmlns:a16="http://schemas.microsoft.com/office/drawing/2014/main" id="{77E9D05F-C9BE-A624-5C14-09F8E9B234C2}"/>
              </a:ext>
            </a:extLst>
          </p:cNvPr>
          <p:cNvSpPr>
            <a:spLocks noGrp="1"/>
          </p:cNvSpPr>
          <p:nvPr>
            <p:ph type="body" sz="quarter" idx="33"/>
          </p:nvPr>
        </p:nvSpPr>
        <p:spPr>
          <a:xfrm>
            <a:off x="514350" y="1951038"/>
            <a:ext cx="565785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
            <a:extLst>
              <a:ext uri="{FF2B5EF4-FFF2-40B4-BE49-F238E27FC236}">
                <a16:creationId xmlns:a16="http://schemas.microsoft.com/office/drawing/2014/main" id="{CBF4215A-BAE1-BD0C-EE0C-7C83A866F6F0}"/>
              </a:ext>
            </a:extLst>
          </p:cNvPr>
          <p:cNvSpPr>
            <a:spLocks noGrp="1"/>
          </p:cNvSpPr>
          <p:nvPr>
            <p:ph type="pic" sz="quarter" idx="34"/>
          </p:nvPr>
        </p:nvSpPr>
        <p:spPr>
          <a:xfrm>
            <a:off x="6600892" y="0"/>
            <a:ext cx="5591107" cy="5608639"/>
          </a:xfrm>
          <a:custGeom>
            <a:avLst/>
            <a:gdLst>
              <a:gd name="connsiteX0" fmla="*/ 1650238 w 5591107"/>
              <a:gd name="connsiteY0" fmla="*/ 0 h 5608639"/>
              <a:gd name="connsiteX1" fmla="*/ 4266282 w 5591107"/>
              <a:gd name="connsiteY1" fmla="*/ 0 h 5608639"/>
              <a:gd name="connsiteX2" fmla="*/ 4368342 w 5591107"/>
              <a:gd name="connsiteY2" fmla="*/ 49165 h 5608639"/>
              <a:gd name="connsiteX3" fmla="*/ 5584674 w 5591107"/>
              <a:gd name="connsiteY3" fmla="*/ 1287709 h 5608639"/>
              <a:gd name="connsiteX4" fmla="*/ 5591107 w 5591107"/>
              <a:gd name="connsiteY4" fmla="*/ 1301166 h 5608639"/>
              <a:gd name="connsiteX5" fmla="*/ 5591107 w 5591107"/>
              <a:gd name="connsiteY5" fmla="*/ 3994795 h 5608639"/>
              <a:gd name="connsiteX6" fmla="*/ 5559474 w 5591107"/>
              <a:gd name="connsiteY6" fmla="*/ 4060462 h 5608639"/>
              <a:gd name="connsiteX7" fmla="*/ 2958260 w 5591107"/>
              <a:gd name="connsiteY7" fmla="*/ 5608639 h 5608639"/>
              <a:gd name="connsiteX8" fmla="*/ 0 w 5591107"/>
              <a:gd name="connsiteY8" fmla="*/ 2650379 h 5608639"/>
              <a:gd name="connsiteX9" fmla="*/ 1548178 w 5591107"/>
              <a:gd name="connsiteY9" fmla="*/ 49165 h 5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1107" h="5608639">
                <a:moveTo>
                  <a:pt x="1650238" y="0"/>
                </a:moveTo>
                <a:lnTo>
                  <a:pt x="4266282" y="0"/>
                </a:lnTo>
                <a:lnTo>
                  <a:pt x="4368342" y="49165"/>
                </a:lnTo>
                <a:cubicBezTo>
                  <a:pt x="4887060" y="330949"/>
                  <a:pt x="5312073" y="763367"/>
                  <a:pt x="5584674" y="1287709"/>
                </a:cubicBezTo>
                <a:lnTo>
                  <a:pt x="5591107" y="1301166"/>
                </a:lnTo>
                <a:lnTo>
                  <a:pt x="5591107" y="3994795"/>
                </a:lnTo>
                <a:lnTo>
                  <a:pt x="5559474" y="4060462"/>
                </a:lnTo>
                <a:cubicBezTo>
                  <a:pt x="5058524" y="4982626"/>
                  <a:pt x="4081499" y="5608639"/>
                  <a:pt x="2958260" y="5608639"/>
                </a:cubicBezTo>
                <a:cubicBezTo>
                  <a:pt x="1324458" y="5608639"/>
                  <a:pt x="0" y="4284181"/>
                  <a:pt x="0" y="2650379"/>
                </a:cubicBezTo>
                <a:cubicBezTo>
                  <a:pt x="0" y="1527140"/>
                  <a:pt x="626014" y="550115"/>
                  <a:pt x="1548178" y="49165"/>
                </a:cubicBezTo>
                <a:close/>
              </a:path>
            </a:pathLst>
          </a:custGeom>
          <a:solidFill>
            <a:schemeClr val="bg1">
              <a:lumMod val="85000"/>
            </a:schemeClr>
          </a:solidFill>
        </p:spPr>
        <p:txBody>
          <a:bodyPr wrap="square">
            <a:noAutofit/>
          </a:bodyPr>
          <a:lstStyle>
            <a:lvl1pPr marL="0" indent="0">
              <a:buNone/>
              <a:defRPr/>
            </a:lvl1pPr>
          </a:lstStyle>
          <a:p>
            <a:endParaRPr lang="en-US"/>
          </a:p>
        </p:txBody>
      </p:sp>
      <p:pic>
        <p:nvPicPr>
          <p:cNvPr id="7" name="Picture 6">
            <a:extLst>
              <a:ext uri="{FF2B5EF4-FFF2-40B4-BE49-F238E27FC236}">
                <a16:creationId xmlns:a16="http://schemas.microsoft.com/office/drawing/2014/main" id="{5FD385B7-8B17-ED47-55CE-A5B292F71F71}"/>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22568910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anel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4" name="TextBox 3">
            <a:extLst>
              <a:ext uri="{FF2B5EF4-FFF2-40B4-BE49-F238E27FC236}">
                <a16:creationId xmlns:a16="http://schemas.microsoft.com/office/drawing/2014/main" id="{9BFDDD89-0186-FFA9-F682-4D44892A642A}"/>
              </a:ext>
            </a:extLst>
          </p:cNvPr>
          <p:cNvSpPr txBox="1"/>
          <p:nvPr userDrawn="1"/>
        </p:nvSpPr>
        <p:spPr>
          <a:xfrm>
            <a:off x="273846" y="1470091"/>
            <a:ext cx="5009904"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Sales Value </a:t>
            </a:r>
            <a:r>
              <a:rPr lang="en-US" sz="1058" b="0" dirty="0">
                <a:solidFill>
                  <a:srgbClr val="A1A4B2"/>
                </a:solidFill>
                <a:latin typeface="Arial" panose="020B0604020202020204" pitchFamily="34" charset="0"/>
                <a:cs typeface="Arial" panose="020B0604020202020204" pitchFamily="34" charset="0"/>
              </a:rPr>
              <a:t>incl. VAT</a:t>
            </a:r>
          </a:p>
        </p:txBody>
      </p:sp>
      <p:sp>
        <p:nvSpPr>
          <p:cNvPr id="5" name="TextBox 4">
            <a:extLst>
              <a:ext uri="{FF2B5EF4-FFF2-40B4-BE49-F238E27FC236}">
                <a16:creationId xmlns:a16="http://schemas.microsoft.com/office/drawing/2014/main" id="{BBA3207A-F0FA-4C58-48D1-A0EAD3ABFFF1}"/>
              </a:ext>
            </a:extLst>
          </p:cNvPr>
          <p:cNvSpPr txBox="1"/>
          <p:nvPr userDrawn="1"/>
        </p:nvSpPr>
        <p:spPr>
          <a:xfrm>
            <a:off x="7146210" y="1470091"/>
            <a:ext cx="4761863"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Sales Value Decomposition &amp; Growth Drivers</a:t>
            </a:r>
            <a:endParaRPr lang="en-US" sz="1058" b="0" dirty="0">
              <a:solidFill>
                <a:srgbClr val="A1A4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B4E5A4-4FEA-5D6C-1AFE-63A306B12698}"/>
              </a:ext>
            </a:extLst>
          </p:cNvPr>
          <p:cNvSpPr txBox="1"/>
          <p:nvPr userDrawn="1"/>
        </p:nvSpPr>
        <p:spPr>
          <a:xfrm>
            <a:off x="283926" y="3518944"/>
            <a:ext cx="5009904" cy="255134"/>
          </a:xfrm>
          <a:prstGeom prst="rect">
            <a:avLst/>
          </a:prstGeom>
          <a:noFill/>
        </p:spPr>
        <p:txBody>
          <a:bodyPr wrap="square" rtlCol="0" anchor="ctr">
            <a:spAutoFit/>
          </a:bodyPr>
          <a:lstStyle/>
          <a:p>
            <a:r>
              <a:rPr lang="en-US" sz="1058" b="1" dirty="0">
                <a:latin typeface="Arial" panose="020B0604020202020204" pitchFamily="34" charset="0"/>
                <a:cs typeface="Arial" panose="020B0604020202020204" pitchFamily="34" charset="0"/>
              </a:rPr>
              <a:t>Monthly Sales Value &amp; YoY Evolution</a:t>
            </a:r>
            <a:endParaRPr lang="en-US" sz="1058" b="0" dirty="0">
              <a:solidFill>
                <a:srgbClr val="A1A4B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986AC16-54F0-697B-AC44-A50481DA529E}"/>
              </a:ext>
            </a:extLst>
          </p:cNvPr>
          <p:cNvSpPr txBox="1"/>
          <p:nvPr userDrawn="1"/>
        </p:nvSpPr>
        <p:spPr>
          <a:xfrm>
            <a:off x="273846" y="2741277"/>
            <a:ext cx="4435287"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a:t>
            </a:r>
          </a:p>
        </p:txBody>
      </p:sp>
      <p:sp>
        <p:nvSpPr>
          <p:cNvPr id="21" name="Rounded Rectangle 20">
            <a:extLst>
              <a:ext uri="{FF2B5EF4-FFF2-40B4-BE49-F238E27FC236}">
                <a16:creationId xmlns:a16="http://schemas.microsoft.com/office/drawing/2014/main" id="{0AE1B7B3-E3EC-6084-F3FA-19E642CF9AF9}"/>
              </a:ext>
            </a:extLst>
          </p:cNvPr>
          <p:cNvSpPr/>
          <p:nvPr userDrawn="1"/>
        </p:nvSpPr>
        <p:spPr>
          <a:xfrm>
            <a:off x="8217157" y="2048805"/>
            <a:ext cx="1716887" cy="1152069"/>
          </a:xfrm>
          <a:prstGeom prst="roundRect">
            <a:avLst>
              <a:gd name="adj" fmla="val 7937"/>
            </a:avLst>
          </a:prstGeom>
          <a:solidFill>
            <a:srgbClr val="193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endParaRPr>
          </a:p>
        </p:txBody>
      </p:sp>
      <p:sp>
        <p:nvSpPr>
          <p:cNvPr id="22" name="Rounded Rectangle 21">
            <a:extLst>
              <a:ext uri="{FF2B5EF4-FFF2-40B4-BE49-F238E27FC236}">
                <a16:creationId xmlns:a16="http://schemas.microsoft.com/office/drawing/2014/main" id="{627141BA-2CD2-CDED-3812-781365F65CCF}"/>
              </a:ext>
            </a:extLst>
          </p:cNvPr>
          <p:cNvSpPr/>
          <p:nvPr userDrawn="1"/>
        </p:nvSpPr>
        <p:spPr>
          <a:xfrm>
            <a:off x="7249326" y="3492969"/>
            <a:ext cx="1716887" cy="1152069"/>
          </a:xfrm>
          <a:prstGeom prst="roundRect">
            <a:avLst>
              <a:gd name="adj" fmla="val 7937"/>
            </a:avLst>
          </a:prstGeom>
          <a:solidFill>
            <a:srgbClr val="137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137CC2"/>
              </a:solidFill>
            </a:endParaRPr>
          </a:p>
        </p:txBody>
      </p:sp>
      <p:sp>
        <p:nvSpPr>
          <p:cNvPr id="23" name="Rounded Rectangle 22">
            <a:extLst>
              <a:ext uri="{FF2B5EF4-FFF2-40B4-BE49-F238E27FC236}">
                <a16:creationId xmlns:a16="http://schemas.microsoft.com/office/drawing/2014/main" id="{DD076D0F-D482-6912-5F8C-629FACF4C5DD}"/>
              </a:ext>
            </a:extLst>
          </p:cNvPr>
          <p:cNvSpPr/>
          <p:nvPr userDrawn="1"/>
        </p:nvSpPr>
        <p:spPr>
          <a:xfrm>
            <a:off x="9156218" y="3496663"/>
            <a:ext cx="1716887" cy="1152069"/>
          </a:xfrm>
          <a:prstGeom prst="roundRect">
            <a:avLst>
              <a:gd name="adj" fmla="val 7937"/>
            </a:avLst>
          </a:prstGeom>
          <a:noFill/>
          <a:ln w="28575">
            <a:solidFill>
              <a:srgbClr val="A1A4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endParaRPr>
          </a:p>
        </p:txBody>
      </p:sp>
      <p:sp>
        <p:nvSpPr>
          <p:cNvPr id="24" name="Rounded Rectangle 23">
            <a:extLst>
              <a:ext uri="{FF2B5EF4-FFF2-40B4-BE49-F238E27FC236}">
                <a16:creationId xmlns:a16="http://schemas.microsoft.com/office/drawing/2014/main" id="{B43B29E1-E081-B975-1188-17E211C9339E}"/>
              </a:ext>
            </a:extLst>
          </p:cNvPr>
          <p:cNvSpPr/>
          <p:nvPr userDrawn="1"/>
        </p:nvSpPr>
        <p:spPr>
          <a:xfrm>
            <a:off x="10124049" y="4933512"/>
            <a:ext cx="1716887" cy="1152069"/>
          </a:xfrm>
          <a:prstGeom prst="roundRect">
            <a:avLst>
              <a:gd name="adj" fmla="val 7937"/>
            </a:avLst>
          </a:prstGeom>
          <a:solidFill>
            <a:srgbClr val="70C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70CCFA"/>
              </a:solidFill>
            </a:endParaRPr>
          </a:p>
        </p:txBody>
      </p:sp>
      <p:sp>
        <p:nvSpPr>
          <p:cNvPr id="25" name="Rounded Rectangle 24">
            <a:extLst>
              <a:ext uri="{FF2B5EF4-FFF2-40B4-BE49-F238E27FC236}">
                <a16:creationId xmlns:a16="http://schemas.microsoft.com/office/drawing/2014/main" id="{75BF357E-DC76-59D7-C430-870F5E3395EF}"/>
              </a:ext>
            </a:extLst>
          </p:cNvPr>
          <p:cNvSpPr/>
          <p:nvPr userDrawn="1"/>
        </p:nvSpPr>
        <p:spPr>
          <a:xfrm>
            <a:off x="8217157" y="4933050"/>
            <a:ext cx="1716887" cy="1152069"/>
          </a:xfrm>
          <a:prstGeom prst="roundRect">
            <a:avLst>
              <a:gd name="adj" fmla="val 7937"/>
            </a:avLst>
          </a:prstGeom>
          <a:solidFill>
            <a:srgbClr val="70C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70CCFA"/>
              </a:solidFill>
            </a:endParaRPr>
          </a:p>
        </p:txBody>
      </p:sp>
      <p:cxnSp>
        <p:nvCxnSpPr>
          <p:cNvPr id="27" name="Elbow Connector 26">
            <a:extLst>
              <a:ext uri="{FF2B5EF4-FFF2-40B4-BE49-F238E27FC236}">
                <a16:creationId xmlns:a16="http://schemas.microsoft.com/office/drawing/2014/main" id="{FE65B357-C7FC-3BD8-50F9-7A6910029F37}"/>
              </a:ext>
            </a:extLst>
          </p:cNvPr>
          <p:cNvCxnSpPr>
            <a:stCxn id="21" idx="2"/>
            <a:endCxn id="22" idx="0"/>
          </p:cNvCxnSpPr>
          <p:nvPr userDrawn="1"/>
        </p:nvCxnSpPr>
        <p:spPr>
          <a:xfrm rot="5400000">
            <a:off x="8445639" y="2863006"/>
            <a:ext cx="292095" cy="967831"/>
          </a:xfrm>
          <a:prstGeom prst="bentConnector3">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a:extLst>
              <a:ext uri="{FF2B5EF4-FFF2-40B4-BE49-F238E27FC236}">
                <a16:creationId xmlns:a16="http://schemas.microsoft.com/office/drawing/2014/main" id="{6CA14852-7BD7-B59F-6194-C5EDB3E99723}"/>
              </a:ext>
            </a:extLst>
          </p:cNvPr>
          <p:cNvCxnSpPr>
            <a:cxnSpLocks/>
            <a:stCxn id="21" idx="2"/>
            <a:endCxn id="23" idx="0"/>
          </p:cNvCxnSpPr>
          <p:nvPr userDrawn="1"/>
        </p:nvCxnSpPr>
        <p:spPr>
          <a:xfrm rot="16200000" flipH="1">
            <a:off x="9397237" y="2879237"/>
            <a:ext cx="295789" cy="93906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88CF3CCD-97A5-A3B9-C346-B68ACFB7ABB1}"/>
              </a:ext>
            </a:extLst>
          </p:cNvPr>
          <p:cNvCxnSpPr>
            <a:cxnSpLocks/>
            <a:stCxn id="23" idx="2"/>
            <a:endCxn id="24" idx="0"/>
          </p:cNvCxnSpPr>
          <p:nvPr userDrawn="1"/>
        </p:nvCxnSpPr>
        <p:spPr>
          <a:xfrm rot="16200000" flipH="1">
            <a:off x="10356187" y="4307206"/>
            <a:ext cx="284779" cy="96783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a:extLst>
              <a:ext uri="{FF2B5EF4-FFF2-40B4-BE49-F238E27FC236}">
                <a16:creationId xmlns:a16="http://schemas.microsoft.com/office/drawing/2014/main" id="{0C347AC3-4057-CC1E-4EC6-A42502CD2BE1}"/>
              </a:ext>
            </a:extLst>
          </p:cNvPr>
          <p:cNvCxnSpPr>
            <a:cxnSpLocks/>
            <a:stCxn id="23" idx="2"/>
            <a:endCxn id="25" idx="0"/>
          </p:cNvCxnSpPr>
          <p:nvPr userDrawn="1"/>
        </p:nvCxnSpPr>
        <p:spPr>
          <a:xfrm rot="5400000">
            <a:off x="9402973" y="4321361"/>
            <a:ext cx="284318" cy="93906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610403F-B94A-59BD-057E-674869C4BEF1}"/>
              </a:ext>
            </a:extLst>
          </p:cNvPr>
          <p:cNvSpPr txBox="1"/>
          <p:nvPr userDrawn="1"/>
        </p:nvSpPr>
        <p:spPr>
          <a:xfrm>
            <a:off x="8385344" y="2901425"/>
            <a:ext cx="1380513"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0" name="TextBox 39">
            <a:extLst>
              <a:ext uri="{FF2B5EF4-FFF2-40B4-BE49-F238E27FC236}">
                <a16:creationId xmlns:a16="http://schemas.microsoft.com/office/drawing/2014/main" id="{AFDD27E4-EA88-5BE6-3D97-07D161655CEC}"/>
              </a:ext>
            </a:extLst>
          </p:cNvPr>
          <p:cNvSpPr txBox="1"/>
          <p:nvPr userDrawn="1"/>
        </p:nvSpPr>
        <p:spPr>
          <a:xfrm>
            <a:off x="7417512" y="4345592"/>
            <a:ext cx="1380513"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1" name="TextBox 40">
            <a:extLst>
              <a:ext uri="{FF2B5EF4-FFF2-40B4-BE49-F238E27FC236}">
                <a16:creationId xmlns:a16="http://schemas.microsoft.com/office/drawing/2014/main" id="{81527A40-1131-4FFF-D18A-E97DC99B7FB0}"/>
              </a:ext>
            </a:extLst>
          </p:cNvPr>
          <p:cNvSpPr txBox="1"/>
          <p:nvPr userDrawn="1"/>
        </p:nvSpPr>
        <p:spPr>
          <a:xfrm>
            <a:off x="9324404" y="4349283"/>
            <a:ext cx="1380513" cy="206339"/>
          </a:xfrm>
          <a:prstGeom prst="rect">
            <a:avLst/>
          </a:prstGeom>
          <a:noFill/>
        </p:spPr>
        <p:txBody>
          <a:bodyPr wrap="square" rtlCol="0" anchor="ctr">
            <a:spAutoFit/>
          </a:bodyPr>
          <a:lstStyle/>
          <a:p>
            <a:pPr algn="ctr"/>
            <a:r>
              <a:rPr lang="en-US" sz="741" b="0" dirty="0">
                <a:solidFill>
                  <a:srgbClr val="A1A4B2"/>
                </a:solidFill>
                <a:latin typeface="Arial" panose="020B0604020202020204" pitchFamily="34" charset="0"/>
                <a:cs typeface="Arial" panose="020B0604020202020204" pitchFamily="34" charset="0"/>
              </a:rPr>
              <a:t>YoY Evolution</a:t>
            </a:r>
          </a:p>
        </p:txBody>
      </p:sp>
      <p:sp>
        <p:nvSpPr>
          <p:cNvPr id="42" name="TextBox 41">
            <a:extLst>
              <a:ext uri="{FF2B5EF4-FFF2-40B4-BE49-F238E27FC236}">
                <a16:creationId xmlns:a16="http://schemas.microsoft.com/office/drawing/2014/main" id="{C5D37E1E-7325-7614-C6F9-14494BBDFD1B}"/>
              </a:ext>
            </a:extLst>
          </p:cNvPr>
          <p:cNvSpPr txBox="1"/>
          <p:nvPr userDrawn="1"/>
        </p:nvSpPr>
        <p:spPr>
          <a:xfrm>
            <a:off x="8328557" y="5761876"/>
            <a:ext cx="1517917"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3" name="TextBox 42">
            <a:extLst>
              <a:ext uri="{FF2B5EF4-FFF2-40B4-BE49-F238E27FC236}">
                <a16:creationId xmlns:a16="http://schemas.microsoft.com/office/drawing/2014/main" id="{1EEA3352-9C42-46B3-AF15-8EA596B9FF58}"/>
              </a:ext>
            </a:extLst>
          </p:cNvPr>
          <p:cNvSpPr txBox="1"/>
          <p:nvPr userDrawn="1"/>
        </p:nvSpPr>
        <p:spPr>
          <a:xfrm>
            <a:off x="10223534" y="5761876"/>
            <a:ext cx="1517917"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4" name="TextBox 43">
            <a:extLst>
              <a:ext uri="{FF2B5EF4-FFF2-40B4-BE49-F238E27FC236}">
                <a16:creationId xmlns:a16="http://schemas.microsoft.com/office/drawing/2014/main" id="{422F5AB2-F652-3B06-9A99-5DBC257A65B8}"/>
              </a:ext>
            </a:extLst>
          </p:cNvPr>
          <p:cNvSpPr txBox="1"/>
          <p:nvPr userDrawn="1"/>
        </p:nvSpPr>
        <p:spPr>
          <a:xfrm>
            <a:off x="8397258" y="2137141"/>
            <a:ext cx="1380513"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Sales Value</a:t>
            </a:r>
          </a:p>
        </p:txBody>
      </p:sp>
      <p:sp>
        <p:nvSpPr>
          <p:cNvPr id="45" name="TextBox 44">
            <a:extLst>
              <a:ext uri="{FF2B5EF4-FFF2-40B4-BE49-F238E27FC236}">
                <a16:creationId xmlns:a16="http://schemas.microsoft.com/office/drawing/2014/main" id="{43DEB4D0-4868-59BA-9B26-54C9FB53CF86}"/>
              </a:ext>
            </a:extLst>
          </p:cNvPr>
          <p:cNvSpPr txBox="1"/>
          <p:nvPr userDrawn="1"/>
        </p:nvSpPr>
        <p:spPr>
          <a:xfrm>
            <a:off x="7417512" y="3582451"/>
            <a:ext cx="1380513"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Orders</a:t>
            </a:r>
          </a:p>
        </p:txBody>
      </p:sp>
      <p:sp>
        <p:nvSpPr>
          <p:cNvPr id="46" name="TextBox 45">
            <a:extLst>
              <a:ext uri="{FF2B5EF4-FFF2-40B4-BE49-F238E27FC236}">
                <a16:creationId xmlns:a16="http://schemas.microsoft.com/office/drawing/2014/main" id="{75F01A8B-52F7-9201-447A-90A48A732819}"/>
              </a:ext>
            </a:extLst>
          </p:cNvPr>
          <p:cNvSpPr txBox="1"/>
          <p:nvPr userDrawn="1"/>
        </p:nvSpPr>
        <p:spPr>
          <a:xfrm>
            <a:off x="9156215" y="3577974"/>
            <a:ext cx="1716891" cy="238848"/>
          </a:xfrm>
          <a:prstGeom prst="rect">
            <a:avLst/>
          </a:prstGeom>
          <a:noFill/>
        </p:spPr>
        <p:txBody>
          <a:bodyPr wrap="square" rtlCol="0" anchor="ctr">
            <a:spAutoFit/>
          </a:bodyPr>
          <a:lstStyle/>
          <a:p>
            <a:pPr algn="ctr"/>
            <a:r>
              <a:rPr lang="en-US" sz="952" b="1" dirty="0">
                <a:solidFill>
                  <a:srgbClr val="A1A4B2"/>
                </a:solidFill>
                <a:latin typeface="Arial" panose="020B0604020202020204" pitchFamily="34" charset="0"/>
                <a:cs typeface="Arial" panose="020B0604020202020204" pitchFamily="34" charset="0"/>
              </a:rPr>
              <a:t>Average Basket Value</a:t>
            </a:r>
          </a:p>
        </p:txBody>
      </p:sp>
      <p:sp>
        <p:nvSpPr>
          <p:cNvPr id="47" name="TextBox 46">
            <a:extLst>
              <a:ext uri="{FF2B5EF4-FFF2-40B4-BE49-F238E27FC236}">
                <a16:creationId xmlns:a16="http://schemas.microsoft.com/office/drawing/2014/main" id="{905D436A-6C11-BA64-FD21-AC7212EE8597}"/>
              </a:ext>
            </a:extLst>
          </p:cNvPr>
          <p:cNvSpPr txBox="1"/>
          <p:nvPr userDrawn="1"/>
        </p:nvSpPr>
        <p:spPr>
          <a:xfrm>
            <a:off x="8217154" y="5009000"/>
            <a:ext cx="1716891"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Average Basket Items</a:t>
            </a:r>
          </a:p>
        </p:txBody>
      </p:sp>
      <p:sp>
        <p:nvSpPr>
          <p:cNvPr id="48" name="TextBox 47">
            <a:extLst>
              <a:ext uri="{FF2B5EF4-FFF2-40B4-BE49-F238E27FC236}">
                <a16:creationId xmlns:a16="http://schemas.microsoft.com/office/drawing/2014/main" id="{DC94BF7F-27E2-801F-9397-76050CB2EA94}"/>
              </a:ext>
            </a:extLst>
          </p:cNvPr>
          <p:cNvSpPr txBox="1"/>
          <p:nvPr userDrawn="1"/>
        </p:nvSpPr>
        <p:spPr>
          <a:xfrm>
            <a:off x="10223532" y="5010563"/>
            <a:ext cx="1517920"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Average Unit Price</a:t>
            </a:r>
          </a:p>
        </p:txBody>
      </p:sp>
      <p:sp>
        <p:nvSpPr>
          <p:cNvPr id="54" name="footnote">
            <a:extLst>
              <a:ext uri="{FF2B5EF4-FFF2-40B4-BE49-F238E27FC236}">
                <a16:creationId xmlns:a16="http://schemas.microsoft.com/office/drawing/2014/main" id="{5A6EAE2E-59D4-01DE-CF96-8211DBE302B1}"/>
              </a:ext>
            </a:extLst>
          </p:cNvPr>
          <p:cNvSpPr txBox="1"/>
          <p:nvPr userDrawn="1"/>
        </p:nvSpPr>
        <p:spPr>
          <a:xfrm>
            <a:off x="6898170" y="6302605"/>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Sales Value includes VAT. 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11" name="+overview_total_value">
            <a:extLst>
              <a:ext uri="{FF2B5EF4-FFF2-40B4-BE49-F238E27FC236}">
                <a16:creationId xmlns:a16="http://schemas.microsoft.com/office/drawing/2014/main" id="{8F211AC1-0D7C-3210-DF5D-20179F0F836A}"/>
              </a:ext>
            </a:extLst>
          </p:cNvPr>
          <p:cNvSpPr>
            <a:spLocks noGrp="1"/>
          </p:cNvSpPr>
          <p:nvPr>
            <p:ph type="body" sz="quarter" idx="12" hasCustomPrompt="1"/>
          </p:nvPr>
        </p:nvSpPr>
        <p:spPr>
          <a:xfrm>
            <a:off x="283927" y="1801695"/>
            <a:ext cx="4425207" cy="915490"/>
          </a:xfrm>
          <a:prstGeom prst="rect">
            <a:avLst/>
          </a:prstGeom>
        </p:spPr>
        <p:txBody>
          <a:bodyPr anchor="b"/>
          <a:lstStyle>
            <a:lvl1pPr marL="0" indent="0">
              <a:buNone/>
              <a:defRPr sz="5292" b="1">
                <a:solidFill>
                  <a:srgbClr val="19337F"/>
                </a:solidFill>
                <a:latin typeface="Arial" panose="020B0604020202020204" pitchFamily="34" charset="0"/>
                <a:cs typeface="Arial" panose="020B0604020202020204" pitchFamily="34" charset="0"/>
              </a:defRPr>
            </a:lvl1pPr>
          </a:lstStyle>
          <a:p>
            <a:pPr lvl="0"/>
            <a:r>
              <a:rPr lang="el-GR" dirty="0"/>
              <a:t>€</a:t>
            </a:r>
            <a:r>
              <a:rPr lang="en-US" dirty="0"/>
              <a:t>000M</a:t>
            </a:r>
          </a:p>
        </p:txBody>
      </p:sp>
      <p:sp>
        <p:nvSpPr>
          <p:cNvPr id="17" name="+overview_total_evo">
            <a:extLst>
              <a:ext uri="{FF2B5EF4-FFF2-40B4-BE49-F238E27FC236}">
                <a16:creationId xmlns:a16="http://schemas.microsoft.com/office/drawing/2014/main" id="{61E94D3D-1466-1B9A-4156-C43B1519582B}"/>
              </a:ext>
            </a:extLst>
          </p:cNvPr>
          <p:cNvSpPr>
            <a:spLocks noGrp="1"/>
          </p:cNvSpPr>
          <p:nvPr>
            <p:ph type="body" sz="quarter" idx="13" hasCustomPrompt="1"/>
          </p:nvPr>
        </p:nvSpPr>
        <p:spPr>
          <a:xfrm>
            <a:off x="283926" y="2936479"/>
            <a:ext cx="4435286" cy="455054"/>
          </a:xfrm>
          <a:prstGeom prst="rect">
            <a:avLst/>
          </a:prstGeom>
        </p:spPr>
        <p:txBody>
          <a:bodyPr/>
          <a:lstStyle>
            <a:lvl1pPr marL="0" indent="0">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p>
        </p:txBody>
      </p:sp>
      <p:sp>
        <p:nvSpPr>
          <p:cNvPr id="20" name="+overview_trendline">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3816880"/>
            <a:ext cx="6580353" cy="241928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TRENDLINE</a:t>
            </a:r>
          </a:p>
        </p:txBody>
      </p:sp>
      <p:sp>
        <p:nvSpPr>
          <p:cNvPr id="49" name="+overview_value_evo">
            <a:extLst>
              <a:ext uri="{FF2B5EF4-FFF2-40B4-BE49-F238E27FC236}">
                <a16:creationId xmlns:a16="http://schemas.microsoft.com/office/drawing/2014/main" id="{E6A71348-CA52-30DA-DD79-53D9453B6495}"/>
              </a:ext>
            </a:extLst>
          </p:cNvPr>
          <p:cNvSpPr>
            <a:spLocks noGrp="1"/>
          </p:cNvSpPr>
          <p:nvPr>
            <p:ph type="body" sz="quarter" idx="15" hasCustomPrompt="1"/>
          </p:nvPr>
        </p:nvSpPr>
        <p:spPr>
          <a:xfrm>
            <a:off x="8358403" y="2413689"/>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0" name="+overview_orders_evo">
            <a:extLst>
              <a:ext uri="{FF2B5EF4-FFF2-40B4-BE49-F238E27FC236}">
                <a16:creationId xmlns:a16="http://schemas.microsoft.com/office/drawing/2014/main" id="{211E2A55-29DF-3253-E284-F5E791C48093}"/>
              </a:ext>
            </a:extLst>
          </p:cNvPr>
          <p:cNvSpPr>
            <a:spLocks noGrp="1"/>
          </p:cNvSpPr>
          <p:nvPr>
            <p:ph type="body" sz="quarter" idx="16" hasCustomPrompt="1"/>
          </p:nvPr>
        </p:nvSpPr>
        <p:spPr>
          <a:xfrm>
            <a:off x="7404040" y="3845169"/>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1" name="+overview_basket_value_evo">
            <a:extLst>
              <a:ext uri="{FF2B5EF4-FFF2-40B4-BE49-F238E27FC236}">
                <a16:creationId xmlns:a16="http://schemas.microsoft.com/office/drawing/2014/main" id="{542C001F-CFCB-71B2-8410-C93D0C394800}"/>
              </a:ext>
            </a:extLst>
          </p:cNvPr>
          <p:cNvSpPr>
            <a:spLocks noGrp="1"/>
          </p:cNvSpPr>
          <p:nvPr>
            <p:ph type="body" sz="quarter" idx="17" hasCustomPrompt="1"/>
          </p:nvPr>
        </p:nvSpPr>
        <p:spPr>
          <a:xfrm>
            <a:off x="9309913" y="3841476"/>
            <a:ext cx="1407454" cy="455054"/>
          </a:xfrm>
          <a:prstGeom prst="rect">
            <a:avLst/>
          </a:prstGeom>
        </p:spPr>
        <p:txBody>
          <a:bodyPr anchor="ctr"/>
          <a:lstStyle>
            <a:lvl1pPr marL="0" indent="0" algn="ctr">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p>
        </p:txBody>
      </p:sp>
      <p:sp>
        <p:nvSpPr>
          <p:cNvPr id="52" name="+overview_basket_items_evo">
            <a:extLst>
              <a:ext uri="{FF2B5EF4-FFF2-40B4-BE49-F238E27FC236}">
                <a16:creationId xmlns:a16="http://schemas.microsoft.com/office/drawing/2014/main" id="{FEFB2ACC-A0F7-31AB-3D0E-52461EF326EE}"/>
              </a:ext>
            </a:extLst>
          </p:cNvPr>
          <p:cNvSpPr>
            <a:spLocks noGrp="1"/>
          </p:cNvSpPr>
          <p:nvPr>
            <p:ph type="body" sz="quarter" idx="18" hasCustomPrompt="1"/>
          </p:nvPr>
        </p:nvSpPr>
        <p:spPr>
          <a:xfrm>
            <a:off x="8358403" y="5288055"/>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3" name="+overview_price_evo">
            <a:extLst>
              <a:ext uri="{FF2B5EF4-FFF2-40B4-BE49-F238E27FC236}">
                <a16:creationId xmlns:a16="http://schemas.microsoft.com/office/drawing/2014/main" id="{8B543F12-2D24-48D9-C296-43D1D6D525B3}"/>
              </a:ext>
            </a:extLst>
          </p:cNvPr>
          <p:cNvSpPr>
            <a:spLocks noGrp="1"/>
          </p:cNvSpPr>
          <p:nvPr>
            <p:ph type="body" sz="quarter" idx="19" hasCustomPrompt="1"/>
          </p:nvPr>
        </p:nvSpPr>
        <p:spPr>
          <a:xfrm>
            <a:off x="10278765" y="5277042"/>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Tree>
    <p:extLst>
      <p:ext uri="{BB962C8B-B14F-4D97-AF65-F5344CB8AC3E}">
        <p14:creationId xmlns:p14="http://schemas.microsoft.com/office/powerpoint/2010/main" val="4130521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anel_mega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18" name="TextBox 17">
            <a:extLst>
              <a:ext uri="{FF2B5EF4-FFF2-40B4-BE49-F238E27FC236}">
                <a16:creationId xmlns:a16="http://schemas.microsoft.com/office/drawing/2014/main" id="{3986AC16-54F0-697B-AC44-A50481DA529E}"/>
              </a:ext>
            </a:extLst>
          </p:cNvPr>
          <p:cNvSpPr txBox="1"/>
          <p:nvPr userDrawn="1"/>
        </p:nvSpPr>
        <p:spPr>
          <a:xfrm>
            <a:off x="273847" y="1990340"/>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Sales Value Weight</a:t>
            </a:r>
          </a:p>
        </p:txBody>
      </p:sp>
      <p:sp>
        <p:nvSpPr>
          <p:cNvPr id="54" name="footnote">
            <a:extLst>
              <a:ext uri="{FF2B5EF4-FFF2-40B4-BE49-F238E27FC236}">
                <a16:creationId xmlns:a16="http://schemas.microsoft.com/office/drawing/2014/main" id="{5A6EAE2E-59D4-01DE-CF96-8211DBE302B1}"/>
              </a:ext>
            </a:extLst>
          </p:cNvPr>
          <p:cNvSpPr txBox="1"/>
          <p:nvPr userDrawn="1"/>
        </p:nvSpPr>
        <p:spPr>
          <a:xfrm>
            <a:off x="6898170" y="6302605"/>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01D67E76-65DC-C5A0-3358-EB6FCD00AD04}"/>
              </a:ext>
            </a:extLst>
          </p:cNvPr>
          <p:cNvCxnSpPr>
            <a:cxnSpLocks/>
          </p:cNvCxnSpPr>
          <p:nvPr userDrawn="1"/>
        </p:nvCxnSpPr>
        <p:spPr>
          <a:xfrm>
            <a:off x="273846" y="1864040"/>
            <a:ext cx="2193383" cy="0"/>
          </a:xfrm>
          <a:prstGeom prst="line">
            <a:avLst/>
          </a:prstGeom>
          <a:ln w="38100">
            <a:solidFill>
              <a:srgbClr val="19337F"/>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07A8798-2F6B-E424-CBCD-E460D04D763B}"/>
              </a:ext>
            </a:extLst>
          </p:cNvPr>
          <p:cNvCxnSpPr>
            <a:cxnSpLocks/>
          </p:cNvCxnSpPr>
          <p:nvPr userDrawn="1"/>
        </p:nvCxnSpPr>
        <p:spPr>
          <a:xfrm>
            <a:off x="273846" y="2834397"/>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CCC910-4534-42D0-7A6E-A8F0F7ACA584}"/>
              </a:ext>
            </a:extLst>
          </p:cNvPr>
          <p:cNvSpPr txBox="1"/>
          <p:nvPr userDrawn="1"/>
        </p:nvSpPr>
        <p:spPr>
          <a:xfrm>
            <a:off x="283927" y="2953046"/>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 in Sales Value</a:t>
            </a:r>
          </a:p>
        </p:txBody>
      </p:sp>
      <p:cxnSp>
        <p:nvCxnSpPr>
          <p:cNvPr id="11" name="Straight Connector 10">
            <a:extLst>
              <a:ext uri="{FF2B5EF4-FFF2-40B4-BE49-F238E27FC236}">
                <a16:creationId xmlns:a16="http://schemas.microsoft.com/office/drawing/2014/main" id="{7043BB13-E09B-7BD0-43E3-56C94900862E}"/>
              </a:ext>
            </a:extLst>
          </p:cNvPr>
          <p:cNvCxnSpPr>
            <a:cxnSpLocks/>
          </p:cNvCxnSpPr>
          <p:nvPr userDrawn="1"/>
        </p:nvCxnSpPr>
        <p:spPr>
          <a:xfrm>
            <a:off x="273846" y="5221943"/>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CFECC1C-4A3B-66FE-0A60-DDA0C8E7E7C2}"/>
              </a:ext>
            </a:extLst>
          </p:cNvPr>
          <p:cNvSpPr txBox="1"/>
          <p:nvPr userDrawn="1"/>
        </p:nvSpPr>
        <p:spPr>
          <a:xfrm>
            <a:off x="283927" y="5340592"/>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Contribution to Growth</a:t>
            </a:r>
          </a:p>
        </p:txBody>
      </p:sp>
      <p:sp>
        <p:nvSpPr>
          <p:cNvPr id="95" name="TextBox 94">
            <a:extLst>
              <a:ext uri="{FF2B5EF4-FFF2-40B4-BE49-F238E27FC236}">
                <a16:creationId xmlns:a16="http://schemas.microsoft.com/office/drawing/2014/main" id="{09B1195D-B29E-D028-95BB-670D1ADECB42}"/>
              </a:ext>
            </a:extLst>
          </p:cNvPr>
          <p:cNvSpPr txBox="1"/>
          <p:nvPr userDrawn="1"/>
        </p:nvSpPr>
        <p:spPr>
          <a:xfrm>
            <a:off x="2643937" y="1991244"/>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Sales Value Weight</a:t>
            </a:r>
          </a:p>
        </p:txBody>
      </p:sp>
      <p:cxnSp>
        <p:nvCxnSpPr>
          <p:cNvPr id="96" name="Straight Connector 95">
            <a:extLst>
              <a:ext uri="{FF2B5EF4-FFF2-40B4-BE49-F238E27FC236}">
                <a16:creationId xmlns:a16="http://schemas.microsoft.com/office/drawing/2014/main" id="{4E6F9131-D58E-967D-833C-D1FD7293998F}"/>
              </a:ext>
            </a:extLst>
          </p:cNvPr>
          <p:cNvCxnSpPr>
            <a:cxnSpLocks/>
          </p:cNvCxnSpPr>
          <p:nvPr userDrawn="1"/>
        </p:nvCxnSpPr>
        <p:spPr>
          <a:xfrm>
            <a:off x="2643936" y="1864944"/>
            <a:ext cx="2193383" cy="0"/>
          </a:xfrm>
          <a:prstGeom prst="line">
            <a:avLst/>
          </a:prstGeom>
          <a:ln w="38100">
            <a:solidFill>
              <a:srgbClr val="19337F"/>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1C45910C-F8A6-057C-DD12-70BB666AE528}"/>
              </a:ext>
            </a:extLst>
          </p:cNvPr>
          <p:cNvCxnSpPr>
            <a:cxnSpLocks/>
          </p:cNvCxnSpPr>
          <p:nvPr userDrawn="1"/>
        </p:nvCxnSpPr>
        <p:spPr>
          <a:xfrm>
            <a:off x="2643936" y="2835301"/>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F3B98733-C0E2-4886-131B-E1C175924C2C}"/>
              </a:ext>
            </a:extLst>
          </p:cNvPr>
          <p:cNvSpPr txBox="1"/>
          <p:nvPr userDrawn="1"/>
        </p:nvSpPr>
        <p:spPr>
          <a:xfrm>
            <a:off x="2654017" y="2953950"/>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 in Sales Value</a:t>
            </a:r>
          </a:p>
        </p:txBody>
      </p:sp>
      <p:cxnSp>
        <p:nvCxnSpPr>
          <p:cNvPr id="99" name="Straight Connector 98">
            <a:extLst>
              <a:ext uri="{FF2B5EF4-FFF2-40B4-BE49-F238E27FC236}">
                <a16:creationId xmlns:a16="http://schemas.microsoft.com/office/drawing/2014/main" id="{09A50EC0-DF82-06ED-DCF3-5E9B486785D8}"/>
              </a:ext>
            </a:extLst>
          </p:cNvPr>
          <p:cNvCxnSpPr>
            <a:cxnSpLocks/>
          </p:cNvCxnSpPr>
          <p:nvPr userDrawn="1"/>
        </p:nvCxnSpPr>
        <p:spPr>
          <a:xfrm>
            <a:off x="2643936" y="5222847"/>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E5C23FEB-D26E-7517-E94D-746AD44A695D}"/>
              </a:ext>
            </a:extLst>
          </p:cNvPr>
          <p:cNvSpPr txBox="1"/>
          <p:nvPr userDrawn="1"/>
        </p:nvSpPr>
        <p:spPr>
          <a:xfrm>
            <a:off x="2654017" y="5341496"/>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Contribution to Growth</a:t>
            </a:r>
          </a:p>
        </p:txBody>
      </p:sp>
      <p:sp>
        <p:nvSpPr>
          <p:cNvPr id="107" name="TextBox 106">
            <a:extLst>
              <a:ext uri="{FF2B5EF4-FFF2-40B4-BE49-F238E27FC236}">
                <a16:creationId xmlns:a16="http://schemas.microsoft.com/office/drawing/2014/main" id="{37100911-837C-9063-1B66-D161999064CA}"/>
              </a:ext>
            </a:extLst>
          </p:cNvPr>
          <p:cNvSpPr txBox="1"/>
          <p:nvPr userDrawn="1"/>
        </p:nvSpPr>
        <p:spPr>
          <a:xfrm>
            <a:off x="4986541" y="1996370"/>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Sales Value Weight</a:t>
            </a:r>
          </a:p>
        </p:txBody>
      </p:sp>
      <p:cxnSp>
        <p:nvCxnSpPr>
          <p:cNvPr id="108" name="Straight Connector 107">
            <a:extLst>
              <a:ext uri="{FF2B5EF4-FFF2-40B4-BE49-F238E27FC236}">
                <a16:creationId xmlns:a16="http://schemas.microsoft.com/office/drawing/2014/main" id="{1BF7A0F2-E827-BCD8-837D-61F75BB282CA}"/>
              </a:ext>
            </a:extLst>
          </p:cNvPr>
          <p:cNvCxnSpPr>
            <a:cxnSpLocks/>
          </p:cNvCxnSpPr>
          <p:nvPr userDrawn="1"/>
        </p:nvCxnSpPr>
        <p:spPr>
          <a:xfrm>
            <a:off x="4986540" y="1870069"/>
            <a:ext cx="2193383" cy="0"/>
          </a:xfrm>
          <a:prstGeom prst="line">
            <a:avLst/>
          </a:prstGeom>
          <a:ln w="38100">
            <a:solidFill>
              <a:srgbClr val="19337F"/>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F42D813B-B4D1-0264-8D6B-58D5D4141DE1}"/>
              </a:ext>
            </a:extLst>
          </p:cNvPr>
          <p:cNvCxnSpPr>
            <a:cxnSpLocks/>
          </p:cNvCxnSpPr>
          <p:nvPr userDrawn="1"/>
        </p:nvCxnSpPr>
        <p:spPr>
          <a:xfrm>
            <a:off x="4986540" y="2840426"/>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8D44723E-BC92-BE2A-3545-4365B9DC2014}"/>
              </a:ext>
            </a:extLst>
          </p:cNvPr>
          <p:cNvSpPr txBox="1"/>
          <p:nvPr userDrawn="1"/>
        </p:nvSpPr>
        <p:spPr>
          <a:xfrm>
            <a:off x="4996622" y="2959076"/>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 in Sales Value</a:t>
            </a:r>
          </a:p>
        </p:txBody>
      </p:sp>
      <p:cxnSp>
        <p:nvCxnSpPr>
          <p:cNvPr id="111" name="Straight Connector 110">
            <a:extLst>
              <a:ext uri="{FF2B5EF4-FFF2-40B4-BE49-F238E27FC236}">
                <a16:creationId xmlns:a16="http://schemas.microsoft.com/office/drawing/2014/main" id="{47F8524D-5A64-1B92-7627-B9201825EB41}"/>
              </a:ext>
            </a:extLst>
          </p:cNvPr>
          <p:cNvCxnSpPr>
            <a:cxnSpLocks/>
          </p:cNvCxnSpPr>
          <p:nvPr userDrawn="1"/>
        </p:nvCxnSpPr>
        <p:spPr>
          <a:xfrm>
            <a:off x="4986540" y="5227973"/>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4C84AE66-8914-6ACF-9752-0D8E3CB45890}"/>
              </a:ext>
            </a:extLst>
          </p:cNvPr>
          <p:cNvSpPr txBox="1"/>
          <p:nvPr userDrawn="1"/>
        </p:nvSpPr>
        <p:spPr>
          <a:xfrm>
            <a:off x="4996622" y="5346622"/>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Contribution to Growth</a:t>
            </a:r>
          </a:p>
        </p:txBody>
      </p:sp>
      <p:sp>
        <p:nvSpPr>
          <p:cNvPr id="119" name="TextBox 118">
            <a:extLst>
              <a:ext uri="{FF2B5EF4-FFF2-40B4-BE49-F238E27FC236}">
                <a16:creationId xmlns:a16="http://schemas.microsoft.com/office/drawing/2014/main" id="{FAB21DA1-2B30-ED52-1711-2DF67879D37A}"/>
              </a:ext>
            </a:extLst>
          </p:cNvPr>
          <p:cNvSpPr txBox="1"/>
          <p:nvPr userDrawn="1"/>
        </p:nvSpPr>
        <p:spPr>
          <a:xfrm>
            <a:off x="7338050" y="1990340"/>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Sales Value Weight</a:t>
            </a:r>
          </a:p>
        </p:txBody>
      </p:sp>
      <p:cxnSp>
        <p:nvCxnSpPr>
          <p:cNvPr id="120" name="Straight Connector 119">
            <a:extLst>
              <a:ext uri="{FF2B5EF4-FFF2-40B4-BE49-F238E27FC236}">
                <a16:creationId xmlns:a16="http://schemas.microsoft.com/office/drawing/2014/main" id="{8254D9BD-F278-132E-BC34-A5087618404A}"/>
              </a:ext>
            </a:extLst>
          </p:cNvPr>
          <p:cNvCxnSpPr>
            <a:cxnSpLocks/>
          </p:cNvCxnSpPr>
          <p:nvPr userDrawn="1"/>
        </p:nvCxnSpPr>
        <p:spPr>
          <a:xfrm>
            <a:off x="7338049" y="1864040"/>
            <a:ext cx="2193383" cy="0"/>
          </a:xfrm>
          <a:prstGeom prst="line">
            <a:avLst/>
          </a:prstGeom>
          <a:ln w="38100">
            <a:solidFill>
              <a:srgbClr val="19337F"/>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C379BBC2-2CCA-4090-6E85-482B32D2BA1E}"/>
              </a:ext>
            </a:extLst>
          </p:cNvPr>
          <p:cNvCxnSpPr>
            <a:cxnSpLocks/>
          </p:cNvCxnSpPr>
          <p:nvPr userDrawn="1"/>
        </p:nvCxnSpPr>
        <p:spPr>
          <a:xfrm>
            <a:off x="7338049" y="2834397"/>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16C9E5DF-17BF-6AE4-F956-CCCED676D4E9}"/>
              </a:ext>
            </a:extLst>
          </p:cNvPr>
          <p:cNvSpPr txBox="1"/>
          <p:nvPr userDrawn="1"/>
        </p:nvSpPr>
        <p:spPr>
          <a:xfrm>
            <a:off x="7348130" y="2953046"/>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 in Sales Value</a:t>
            </a:r>
          </a:p>
        </p:txBody>
      </p:sp>
      <p:cxnSp>
        <p:nvCxnSpPr>
          <p:cNvPr id="123" name="Straight Connector 122">
            <a:extLst>
              <a:ext uri="{FF2B5EF4-FFF2-40B4-BE49-F238E27FC236}">
                <a16:creationId xmlns:a16="http://schemas.microsoft.com/office/drawing/2014/main" id="{6CE8CA19-8B85-B0B6-7BE4-3ECD52E5F964}"/>
              </a:ext>
            </a:extLst>
          </p:cNvPr>
          <p:cNvCxnSpPr>
            <a:cxnSpLocks/>
          </p:cNvCxnSpPr>
          <p:nvPr userDrawn="1"/>
        </p:nvCxnSpPr>
        <p:spPr>
          <a:xfrm>
            <a:off x="7338049" y="5221943"/>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8C4EDEE5-37DC-A3AB-DD20-30E1ED7D236E}"/>
              </a:ext>
            </a:extLst>
          </p:cNvPr>
          <p:cNvSpPr txBox="1"/>
          <p:nvPr userDrawn="1"/>
        </p:nvSpPr>
        <p:spPr>
          <a:xfrm>
            <a:off x="7348130" y="5340592"/>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Contribution to Growth</a:t>
            </a:r>
          </a:p>
        </p:txBody>
      </p:sp>
      <p:sp>
        <p:nvSpPr>
          <p:cNvPr id="131" name="TextBox 130">
            <a:extLst>
              <a:ext uri="{FF2B5EF4-FFF2-40B4-BE49-F238E27FC236}">
                <a16:creationId xmlns:a16="http://schemas.microsoft.com/office/drawing/2014/main" id="{0A0CFC9B-1F3F-5D31-189E-31DD1EB26F3D}"/>
              </a:ext>
            </a:extLst>
          </p:cNvPr>
          <p:cNvSpPr txBox="1"/>
          <p:nvPr userDrawn="1"/>
        </p:nvSpPr>
        <p:spPr>
          <a:xfrm>
            <a:off x="9689558" y="1990340"/>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Sales Value Weight</a:t>
            </a:r>
          </a:p>
        </p:txBody>
      </p:sp>
      <p:cxnSp>
        <p:nvCxnSpPr>
          <p:cNvPr id="132" name="Straight Connector 131">
            <a:extLst>
              <a:ext uri="{FF2B5EF4-FFF2-40B4-BE49-F238E27FC236}">
                <a16:creationId xmlns:a16="http://schemas.microsoft.com/office/drawing/2014/main" id="{D9F7D0BF-A6E9-AB62-B2EF-54DE10359143}"/>
              </a:ext>
            </a:extLst>
          </p:cNvPr>
          <p:cNvCxnSpPr>
            <a:cxnSpLocks/>
          </p:cNvCxnSpPr>
          <p:nvPr userDrawn="1"/>
        </p:nvCxnSpPr>
        <p:spPr>
          <a:xfrm>
            <a:off x="9689557" y="1864040"/>
            <a:ext cx="2193383" cy="0"/>
          </a:xfrm>
          <a:prstGeom prst="line">
            <a:avLst/>
          </a:prstGeom>
          <a:ln w="38100">
            <a:solidFill>
              <a:srgbClr val="19337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794011C6-94D8-8CB0-ADC7-BA698D90B837}"/>
              </a:ext>
            </a:extLst>
          </p:cNvPr>
          <p:cNvCxnSpPr>
            <a:cxnSpLocks/>
          </p:cNvCxnSpPr>
          <p:nvPr userDrawn="1"/>
        </p:nvCxnSpPr>
        <p:spPr>
          <a:xfrm>
            <a:off x="9689557" y="2834397"/>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AB9A44AD-2ABB-C241-868B-67DAD87443E7}"/>
              </a:ext>
            </a:extLst>
          </p:cNvPr>
          <p:cNvSpPr txBox="1"/>
          <p:nvPr userDrawn="1"/>
        </p:nvSpPr>
        <p:spPr>
          <a:xfrm>
            <a:off x="9699639" y="2953046"/>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 in Sales Value</a:t>
            </a:r>
          </a:p>
        </p:txBody>
      </p:sp>
      <p:cxnSp>
        <p:nvCxnSpPr>
          <p:cNvPr id="135" name="Straight Connector 134">
            <a:extLst>
              <a:ext uri="{FF2B5EF4-FFF2-40B4-BE49-F238E27FC236}">
                <a16:creationId xmlns:a16="http://schemas.microsoft.com/office/drawing/2014/main" id="{C0E6B9DE-618E-B9EE-16D7-D859552F0FB1}"/>
              </a:ext>
            </a:extLst>
          </p:cNvPr>
          <p:cNvCxnSpPr>
            <a:cxnSpLocks/>
          </p:cNvCxnSpPr>
          <p:nvPr userDrawn="1"/>
        </p:nvCxnSpPr>
        <p:spPr>
          <a:xfrm>
            <a:off x="9689557" y="5221943"/>
            <a:ext cx="2193383"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6" name="TextBox 135">
            <a:extLst>
              <a:ext uri="{FF2B5EF4-FFF2-40B4-BE49-F238E27FC236}">
                <a16:creationId xmlns:a16="http://schemas.microsoft.com/office/drawing/2014/main" id="{D4B26AE0-709A-F9AB-E5C9-7F23B5D61796}"/>
              </a:ext>
            </a:extLst>
          </p:cNvPr>
          <p:cNvSpPr txBox="1"/>
          <p:nvPr userDrawn="1"/>
        </p:nvSpPr>
        <p:spPr>
          <a:xfrm>
            <a:off x="9699639" y="5340592"/>
            <a:ext cx="2193383"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Contribution to Growth</a:t>
            </a: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0671182"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146" name="+header_index">
            <a:extLst>
              <a:ext uri="{FF2B5EF4-FFF2-40B4-BE49-F238E27FC236}">
                <a16:creationId xmlns:a16="http://schemas.microsoft.com/office/drawing/2014/main" id="{E3DD1F7C-3565-31F5-0DE4-BB280FA6E38F}"/>
              </a:ext>
            </a:extLst>
          </p:cNvPr>
          <p:cNvSpPr>
            <a:spLocks noGrp="1"/>
          </p:cNvSpPr>
          <p:nvPr>
            <p:ph type="body" sz="quarter" idx="45" hasCustomPrompt="1"/>
          </p:nvPr>
        </p:nvSpPr>
        <p:spPr>
          <a:xfrm>
            <a:off x="10967273" y="478611"/>
            <a:ext cx="947993" cy="652358"/>
          </a:xfrm>
          <a:prstGeom prst="rect">
            <a:avLst/>
          </a:prstGeom>
        </p:spPr>
        <p:txBody>
          <a:bodyPr anchor="b"/>
          <a:lstStyle>
            <a:lvl1pPr marL="0" indent="0" algn="r">
              <a:buNone/>
              <a:defRPr sz="2328" b="0">
                <a:solidFill>
                  <a:srgbClr val="A1A4B2"/>
                </a:solidFill>
                <a:latin typeface="Arial" panose="020B0604020202020204" pitchFamily="34" charset="0"/>
                <a:cs typeface="Arial" panose="020B0604020202020204" pitchFamily="34" charset="0"/>
              </a:defRPr>
            </a:lvl1pPr>
          </a:lstStyle>
          <a:p>
            <a:pPr lvl="0"/>
            <a:r>
              <a:rPr lang="en-US" dirty="0"/>
              <a:t>1/2</a:t>
            </a:r>
          </a:p>
        </p:txBody>
      </p:sp>
      <p:sp>
        <p:nvSpPr>
          <p:cNvPr id="27" name="+mega_title_01">
            <a:extLst>
              <a:ext uri="{FF2B5EF4-FFF2-40B4-BE49-F238E27FC236}">
                <a16:creationId xmlns:a16="http://schemas.microsoft.com/office/drawing/2014/main" id="{D70790AE-03A0-8F98-4CD3-CBF0F7805853}"/>
              </a:ext>
            </a:extLst>
          </p:cNvPr>
          <p:cNvSpPr>
            <a:spLocks noGrp="1"/>
          </p:cNvSpPr>
          <p:nvPr>
            <p:ph type="body" sz="quarter" idx="20" hasCustomPrompt="1"/>
          </p:nvPr>
        </p:nvSpPr>
        <p:spPr>
          <a:xfrm>
            <a:off x="283926" y="1349761"/>
            <a:ext cx="2193383" cy="455054"/>
          </a:xfrm>
          <a:prstGeom prst="rect">
            <a:avLst/>
          </a:prstGeom>
        </p:spPr>
        <p:txBody>
          <a:bodyPr anchor="b"/>
          <a:lstStyle>
            <a:lvl1pPr marL="0" indent="0" algn="l">
              <a:buNone/>
              <a:defRPr sz="1058"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Mega Category</a:t>
            </a:r>
          </a:p>
        </p:txBody>
      </p:sp>
      <p:sp>
        <p:nvSpPr>
          <p:cNvPr id="17" name="+mega_weight_01">
            <a:extLst>
              <a:ext uri="{FF2B5EF4-FFF2-40B4-BE49-F238E27FC236}">
                <a16:creationId xmlns:a16="http://schemas.microsoft.com/office/drawing/2014/main" id="{46ED4698-6442-DD1C-9839-4001ABAA3202}"/>
              </a:ext>
            </a:extLst>
          </p:cNvPr>
          <p:cNvSpPr>
            <a:spLocks noGrp="1"/>
          </p:cNvSpPr>
          <p:nvPr>
            <p:ph type="body" sz="quarter" idx="15" hasCustomPrompt="1"/>
          </p:nvPr>
        </p:nvSpPr>
        <p:spPr>
          <a:xfrm>
            <a:off x="283927" y="2247663"/>
            <a:ext cx="12086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20" name="+mega_weight_diff_01">
            <a:extLst>
              <a:ext uri="{FF2B5EF4-FFF2-40B4-BE49-F238E27FC236}">
                <a16:creationId xmlns:a16="http://schemas.microsoft.com/office/drawing/2014/main" id="{73B4AD3C-FB77-2016-B268-E7C8A1188CCB}"/>
              </a:ext>
            </a:extLst>
          </p:cNvPr>
          <p:cNvSpPr>
            <a:spLocks noGrp="1"/>
          </p:cNvSpPr>
          <p:nvPr>
            <p:ph type="body" sz="quarter" idx="16" hasCustomPrompt="1"/>
          </p:nvPr>
        </p:nvSpPr>
        <p:spPr>
          <a:xfrm>
            <a:off x="1529317" y="2247544"/>
            <a:ext cx="947993" cy="455054"/>
          </a:xfrm>
          <a:prstGeom prst="rect">
            <a:avLst/>
          </a:prstGeom>
        </p:spPr>
        <p:txBody>
          <a:bodyPr anchor="ctr"/>
          <a:lstStyle>
            <a:lvl1pPr marL="0" indent="0" algn="l">
              <a:buNone/>
              <a:defRPr sz="1482" b="1">
                <a:solidFill>
                  <a:srgbClr val="A1A4B2"/>
                </a:solidFill>
                <a:latin typeface="Arial" panose="020B0604020202020204" pitchFamily="34" charset="0"/>
                <a:cs typeface="Arial" panose="020B0604020202020204" pitchFamily="34" charset="0"/>
              </a:defRPr>
            </a:lvl1pPr>
          </a:lstStyle>
          <a:p>
            <a:pPr lvl="0"/>
            <a:r>
              <a:rPr lang="en-US" dirty="0"/>
              <a:t>+0pp</a:t>
            </a:r>
          </a:p>
        </p:txBody>
      </p:sp>
      <p:sp>
        <p:nvSpPr>
          <p:cNvPr id="21" name="+mega_evo_01">
            <a:extLst>
              <a:ext uri="{FF2B5EF4-FFF2-40B4-BE49-F238E27FC236}">
                <a16:creationId xmlns:a16="http://schemas.microsoft.com/office/drawing/2014/main" id="{7E94EED3-7D1F-4504-1AD8-C6D1E6B61A79}"/>
              </a:ext>
            </a:extLst>
          </p:cNvPr>
          <p:cNvSpPr>
            <a:spLocks noGrp="1"/>
          </p:cNvSpPr>
          <p:nvPr>
            <p:ph type="body" sz="quarter" idx="17" hasCustomPrompt="1"/>
          </p:nvPr>
        </p:nvSpPr>
        <p:spPr>
          <a:xfrm>
            <a:off x="283926" y="3210250"/>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24" name="+mega_trend_01">
            <a:extLst>
              <a:ext uri="{FF2B5EF4-FFF2-40B4-BE49-F238E27FC236}">
                <a16:creationId xmlns:a16="http://schemas.microsoft.com/office/drawing/2014/main" id="{9ADF6D19-F2E3-0306-CDFA-F3F50BAAE99F}"/>
              </a:ext>
            </a:extLst>
          </p:cNvPr>
          <p:cNvSpPr>
            <a:spLocks noGrp="1"/>
          </p:cNvSpPr>
          <p:nvPr>
            <p:ph type="pic" sz="quarter" idx="19" hasCustomPrompt="1"/>
          </p:nvPr>
        </p:nvSpPr>
        <p:spPr>
          <a:xfrm>
            <a:off x="273846" y="3751217"/>
            <a:ext cx="2225708" cy="1354799"/>
          </a:xfrm>
          <a:prstGeom prst="rect">
            <a:avLst/>
          </a:prstGeom>
        </p:spPr>
        <p:txBody>
          <a:bodyPr anchor="ctr"/>
          <a:lstStyle>
            <a:lvl1pPr marL="0" indent="0" algn="ctr">
              <a:buNone/>
              <a:defRPr sz="2117" b="1">
                <a:solidFill>
                  <a:srgbClr val="A1A4B2"/>
                </a:solidFill>
                <a:latin typeface="Arial" panose="020B0604020202020204" pitchFamily="34" charset="0"/>
                <a:cs typeface="Arial" panose="020B0604020202020204" pitchFamily="34" charset="0"/>
              </a:defRPr>
            </a:lvl1pPr>
          </a:lstStyle>
          <a:p>
            <a:r>
              <a:rPr lang="en-US" dirty="0"/>
              <a:t>TREND</a:t>
            </a:r>
          </a:p>
        </p:txBody>
      </p:sp>
      <p:sp>
        <p:nvSpPr>
          <p:cNvPr id="22" name="+mega_cont_01">
            <a:extLst>
              <a:ext uri="{FF2B5EF4-FFF2-40B4-BE49-F238E27FC236}">
                <a16:creationId xmlns:a16="http://schemas.microsoft.com/office/drawing/2014/main" id="{8101FF5A-2BF4-C0F5-204A-8236AC3FA9B4}"/>
              </a:ext>
            </a:extLst>
          </p:cNvPr>
          <p:cNvSpPr>
            <a:spLocks noGrp="1"/>
          </p:cNvSpPr>
          <p:nvPr>
            <p:ph type="body" sz="quarter" idx="18" hasCustomPrompt="1"/>
          </p:nvPr>
        </p:nvSpPr>
        <p:spPr>
          <a:xfrm>
            <a:off x="283926" y="5603967"/>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00pp</a:t>
            </a:r>
          </a:p>
        </p:txBody>
      </p:sp>
      <p:sp>
        <p:nvSpPr>
          <p:cNvPr id="101" name="+mega_title_02">
            <a:extLst>
              <a:ext uri="{FF2B5EF4-FFF2-40B4-BE49-F238E27FC236}">
                <a16:creationId xmlns:a16="http://schemas.microsoft.com/office/drawing/2014/main" id="{71D0808D-3E7B-D680-101D-05F97445F1A4}"/>
              </a:ext>
            </a:extLst>
          </p:cNvPr>
          <p:cNvSpPr>
            <a:spLocks noGrp="1"/>
          </p:cNvSpPr>
          <p:nvPr>
            <p:ph type="body" sz="quarter" idx="21" hasCustomPrompt="1"/>
          </p:nvPr>
        </p:nvSpPr>
        <p:spPr>
          <a:xfrm>
            <a:off x="2654016" y="1350665"/>
            <a:ext cx="2193383" cy="455054"/>
          </a:xfrm>
          <a:prstGeom prst="rect">
            <a:avLst/>
          </a:prstGeom>
        </p:spPr>
        <p:txBody>
          <a:bodyPr anchor="b"/>
          <a:lstStyle>
            <a:lvl1pPr marL="0" indent="0" algn="l">
              <a:buNone/>
              <a:defRPr sz="1058"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Mega Category</a:t>
            </a:r>
          </a:p>
        </p:txBody>
      </p:sp>
      <p:sp>
        <p:nvSpPr>
          <p:cNvPr id="102" name="+mega_weight_02">
            <a:extLst>
              <a:ext uri="{FF2B5EF4-FFF2-40B4-BE49-F238E27FC236}">
                <a16:creationId xmlns:a16="http://schemas.microsoft.com/office/drawing/2014/main" id="{017A77EF-FD0A-29D4-576A-1B77320603CA}"/>
              </a:ext>
            </a:extLst>
          </p:cNvPr>
          <p:cNvSpPr>
            <a:spLocks noGrp="1"/>
          </p:cNvSpPr>
          <p:nvPr>
            <p:ph type="body" sz="quarter" idx="22" hasCustomPrompt="1"/>
          </p:nvPr>
        </p:nvSpPr>
        <p:spPr>
          <a:xfrm>
            <a:off x="2654017" y="2248566"/>
            <a:ext cx="12086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03" name="+mega_weight_diff_02">
            <a:extLst>
              <a:ext uri="{FF2B5EF4-FFF2-40B4-BE49-F238E27FC236}">
                <a16:creationId xmlns:a16="http://schemas.microsoft.com/office/drawing/2014/main" id="{4713DA2C-49A8-AA50-B0D0-CC30B81325FC}"/>
              </a:ext>
            </a:extLst>
          </p:cNvPr>
          <p:cNvSpPr>
            <a:spLocks noGrp="1"/>
          </p:cNvSpPr>
          <p:nvPr>
            <p:ph type="body" sz="quarter" idx="23" hasCustomPrompt="1"/>
          </p:nvPr>
        </p:nvSpPr>
        <p:spPr>
          <a:xfrm>
            <a:off x="3899407" y="2248448"/>
            <a:ext cx="947993" cy="455054"/>
          </a:xfrm>
          <a:prstGeom prst="rect">
            <a:avLst/>
          </a:prstGeom>
        </p:spPr>
        <p:txBody>
          <a:bodyPr anchor="ctr"/>
          <a:lstStyle>
            <a:lvl1pPr marL="0" indent="0" algn="l">
              <a:buNone/>
              <a:defRPr sz="1482" b="1">
                <a:solidFill>
                  <a:srgbClr val="A1A4B2"/>
                </a:solidFill>
                <a:latin typeface="Arial" panose="020B0604020202020204" pitchFamily="34" charset="0"/>
                <a:cs typeface="Arial" panose="020B0604020202020204" pitchFamily="34" charset="0"/>
              </a:defRPr>
            </a:lvl1pPr>
          </a:lstStyle>
          <a:p>
            <a:pPr lvl="0"/>
            <a:r>
              <a:rPr lang="en-US" dirty="0"/>
              <a:t>+0pp</a:t>
            </a:r>
          </a:p>
        </p:txBody>
      </p:sp>
      <p:sp>
        <p:nvSpPr>
          <p:cNvPr id="104" name="+mega_evo_02">
            <a:extLst>
              <a:ext uri="{FF2B5EF4-FFF2-40B4-BE49-F238E27FC236}">
                <a16:creationId xmlns:a16="http://schemas.microsoft.com/office/drawing/2014/main" id="{0E85B541-8B9C-CAC7-6732-F2A419B16041}"/>
              </a:ext>
            </a:extLst>
          </p:cNvPr>
          <p:cNvSpPr>
            <a:spLocks noGrp="1"/>
          </p:cNvSpPr>
          <p:nvPr>
            <p:ph type="body" sz="quarter" idx="24" hasCustomPrompt="1"/>
          </p:nvPr>
        </p:nvSpPr>
        <p:spPr>
          <a:xfrm>
            <a:off x="2654016" y="3211154"/>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05" name="+mega_trend_02">
            <a:extLst>
              <a:ext uri="{FF2B5EF4-FFF2-40B4-BE49-F238E27FC236}">
                <a16:creationId xmlns:a16="http://schemas.microsoft.com/office/drawing/2014/main" id="{28D13C2D-4482-3870-61A3-9FD1AD919806}"/>
              </a:ext>
            </a:extLst>
          </p:cNvPr>
          <p:cNvSpPr>
            <a:spLocks noGrp="1"/>
          </p:cNvSpPr>
          <p:nvPr>
            <p:ph type="pic" sz="quarter" idx="25" hasCustomPrompt="1"/>
          </p:nvPr>
        </p:nvSpPr>
        <p:spPr>
          <a:xfrm>
            <a:off x="2643936" y="3752121"/>
            <a:ext cx="2225708" cy="1354799"/>
          </a:xfrm>
          <a:prstGeom prst="rect">
            <a:avLst/>
          </a:prstGeom>
        </p:spPr>
        <p:txBody>
          <a:bodyPr anchor="ctr"/>
          <a:lstStyle>
            <a:lvl1pPr marL="0" indent="0" algn="ctr">
              <a:buNone/>
              <a:defRPr sz="2117" b="1">
                <a:solidFill>
                  <a:srgbClr val="A1A4B2"/>
                </a:solidFill>
                <a:latin typeface="Arial" panose="020B0604020202020204" pitchFamily="34" charset="0"/>
                <a:cs typeface="Arial" panose="020B0604020202020204" pitchFamily="34" charset="0"/>
              </a:defRPr>
            </a:lvl1pPr>
          </a:lstStyle>
          <a:p>
            <a:r>
              <a:rPr lang="en-US" dirty="0"/>
              <a:t>TREND</a:t>
            </a:r>
          </a:p>
        </p:txBody>
      </p:sp>
      <p:sp>
        <p:nvSpPr>
          <p:cNvPr id="106" name="+mega_cont_02">
            <a:extLst>
              <a:ext uri="{FF2B5EF4-FFF2-40B4-BE49-F238E27FC236}">
                <a16:creationId xmlns:a16="http://schemas.microsoft.com/office/drawing/2014/main" id="{3EEC7FCA-2443-0565-3BE9-86E5F5462A9C}"/>
              </a:ext>
            </a:extLst>
          </p:cNvPr>
          <p:cNvSpPr>
            <a:spLocks noGrp="1"/>
          </p:cNvSpPr>
          <p:nvPr>
            <p:ph type="body" sz="quarter" idx="26" hasCustomPrompt="1"/>
          </p:nvPr>
        </p:nvSpPr>
        <p:spPr>
          <a:xfrm>
            <a:off x="2654016" y="5604871"/>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00pp</a:t>
            </a:r>
          </a:p>
        </p:txBody>
      </p:sp>
      <p:sp>
        <p:nvSpPr>
          <p:cNvPr id="113" name="+mega_title_03">
            <a:extLst>
              <a:ext uri="{FF2B5EF4-FFF2-40B4-BE49-F238E27FC236}">
                <a16:creationId xmlns:a16="http://schemas.microsoft.com/office/drawing/2014/main" id="{4568DBD9-5B12-A028-B941-04FFDA111DDA}"/>
              </a:ext>
            </a:extLst>
          </p:cNvPr>
          <p:cNvSpPr>
            <a:spLocks noGrp="1"/>
          </p:cNvSpPr>
          <p:nvPr>
            <p:ph type="body" sz="quarter" idx="27" hasCustomPrompt="1"/>
          </p:nvPr>
        </p:nvSpPr>
        <p:spPr>
          <a:xfrm>
            <a:off x="4996620" y="1355790"/>
            <a:ext cx="2193383" cy="455054"/>
          </a:xfrm>
          <a:prstGeom prst="rect">
            <a:avLst/>
          </a:prstGeom>
        </p:spPr>
        <p:txBody>
          <a:bodyPr anchor="b"/>
          <a:lstStyle>
            <a:lvl1pPr marL="0" indent="0" algn="l">
              <a:buNone/>
              <a:defRPr sz="1058"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Mega Category</a:t>
            </a:r>
          </a:p>
        </p:txBody>
      </p:sp>
      <p:sp>
        <p:nvSpPr>
          <p:cNvPr id="114" name="+mega_weight_03">
            <a:extLst>
              <a:ext uri="{FF2B5EF4-FFF2-40B4-BE49-F238E27FC236}">
                <a16:creationId xmlns:a16="http://schemas.microsoft.com/office/drawing/2014/main" id="{D40322A4-7386-FC54-98BF-30186E0860DB}"/>
              </a:ext>
            </a:extLst>
          </p:cNvPr>
          <p:cNvSpPr>
            <a:spLocks noGrp="1"/>
          </p:cNvSpPr>
          <p:nvPr>
            <p:ph type="body" sz="quarter" idx="28" hasCustomPrompt="1"/>
          </p:nvPr>
        </p:nvSpPr>
        <p:spPr>
          <a:xfrm>
            <a:off x="4996621" y="2253692"/>
            <a:ext cx="12086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15" name="+mega_weight_diff_03">
            <a:extLst>
              <a:ext uri="{FF2B5EF4-FFF2-40B4-BE49-F238E27FC236}">
                <a16:creationId xmlns:a16="http://schemas.microsoft.com/office/drawing/2014/main" id="{295727BB-248D-31FD-C629-B5AAB50C220A}"/>
              </a:ext>
            </a:extLst>
          </p:cNvPr>
          <p:cNvSpPr>
            <a:spLocks noGrp="1"/>
          </p:cNvSpPr>
          <p:nvPr>
            <p:ph type="body" sz="quarter" idx="29" hasCustomPrompt="1"/>
          </p:nvPr>
        </p:nvSpPr>
        <p:spPr>
          <a:xfrm>
            <a:off x="6242011" y="2253573"/>
            <a:ext cx="947993" cy="455054"/>
          </a:xfrm>
          <a:prstGeom prst="rect">
            <a:avLst/>
          </a:prstGeom>
        </p:spPr>
        <p:txBody>
          <a:bodyPr anchor="ctr"/>
          <a:lstStyle>
            <a:lvl1pPr marL="0" indent="0" algn="l">
              <a:buNone/>
              <a:defRPr sz="1482" b="1">
                <a:solidFill>
                  <a:srgbClr val="A1A4B2"/>
                </a:solidFill>
                <a:latin typeface="Arial" panose="020B0604020202020204" pitchFamily="34" charset="0"/>
                <a:cs typeface="Arial" panose="020B0604020202020204" pitchFamily="34" charset="0"/>
              </a:defRPr>
            </a:lvl1pPr>
          </a:lstStyle>
          <a:p>
            <a:pPr lvl="0"/>
            <a:r>
              <a:rPr lang="en-US" dirty="0"/>
              <a:t>+0pp</a:t>
            </a:r>
          </a:p>
        </p:txBody>
      </p:sp>
      <p:sp>
        <p:nvSpPr>
          <p:cNvPr id="116" name="+mega_evo_03">
            <a:extLst>
              <a:ext uri="{FF2B5EF4-FFF2-40B4-BE49-F238E27FC236}">
                <a16:creationId xmlns:a16="http://schemas.microsoft.com/office/drawing/2014/main" id="{C8FD5BD9-0D90-B572-3A2E-3B5BB35876F6}"/>
              </a:ext>
            </a:extLst>
          </p:cNvPr>
          <p:cNvSpPr>
            <a:spLocks noGrp="1"/>
          </p:cNvSpPr>
          <p:nvPr>
            <p:ph type="body" sz="quarter" idx="30" hasCustomPrompt="1"/>
          </p:nvPr>
        </p:nvSpPr>
        <p:spPr>
          <a:xfrm>
            <a:off x="4996620" y="3216279"/>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17" name="+mega_trend_03">
            <a:extLst>
              <a:ext uri="{FF2B5EF4-FFF2-40B4-BE49-F238E27FC236}">
                <a16:creationId xmlns:a16="http://schemas.microsoft.com/office/drawing/2014/main" id="{96CABEDF-720D-AC61-AF0C-CFE68334E96A}"/>
              </a:ext>
            </a:extLst>
          </p:cNvPr>
          <p:cNvSpPr>
            <a:spLocks noGrp="1"/>
          </p:cNvSpPr>
          <p:nvPr>
            <p:ph type="pic" sz="quarter" idx="31" hasCustomPrompt="1"/>
          </p:nvPr>
        </p:nvSpPr>
        <p:spPr>
          <a:xfrm>
            <a:off x="4986540" y="3757247"/>
            <a:ext cx="2225708" cy="1354799"/>
          </a:xfrm>
          <a:prstGeom prst="rect">
            <a:avLst/>
          </a:prstGeom>
        </p:spPr>
        <p:txBody>
          <a:bodyPr anchor="ctr"/>
          <a:lstStyle>
            <a:lvl1pPr marL="0" indent="0" algn="ctr">
              <a:buNone/>
              <a:defRPr sz="2117" b="1">
                <a:solidFill>
                  <a:srgbClr val="A1A4B2"/>
                </a:solidFill>
                <a:latin typeface="Arial" panose="020B0604020202020204" pitchFamily="34" charset="0"/>
                <a:cs typeface="Arial" panose="020B0604020202020204" pitchFamily="34" charset="0"/>
              </a:defRPr>
            </a:lvl1pPr>
          </a:lstStyle>
          <a:p>
            <a:r>
              <a:rPr lang="en-US" dirty="0"/>
              <a:t>TREND</a:t>
            </a:r>
          </a:p>
        </p:txBody>
      </p:sp>
      <p:sp>
        <p:nvSpPr>
          <p:cNvPr id="118" name="+mega_cont_03">
            <a:extLst>
              <a:ext uri="{FF2B5EF4-FFF2-40B4-BE49-F238E27FC236}">
                <a16:creationId xmlns:a16="http://schemas.microsoft.com/office/drawing/2014/main" id="{6E47A21E-9236-B052-CF61-73D1523890F6}"/>
              </a:ext>
            </a:extLst>
          </p:cNvPr>
          <p:cNvSpPr>
            <a:spLocks noGrp="1"/>
          </p:cNvSpPr>
          <p:nvPr>
            <p:ph type="body" sz="quarter" idx="32" hasCustomPrompt="1"/>
          </p:nvPr>
        </p:nvSpPr>
        <p:spPr>
          <a:xfrm>
            <a:off x="4996620" y="5609996"/>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00pp</a:t>
            </a:r>
          </a:p>
        </p:txBody>
      </p:sp>
      <p:sp>
        <p:nvSpPr>
          <p:cNvPr id="125" name="+mega_title_04">
            <a:extLst>
              <a:ext uri="{FF2B5EF4-FFF2-40B4-BE49-F238E27FC236}">
                <a16:creationId xmlns:a16="http://schemas.microsoft.com/office/drawing/2014/main" id="{E56089A5-2F50-B39F-04F5-5FD4DD8AECCE}"/>
              </a:ext>
            </a:extLst>
          </p:cNvPr>
          <p:cNvSpPr>
            <a:spLocks noGrp="1"/>
          </p:cNvSpPr>
          <p:nvPr>
            <p:ph type="body" sz="quarter" idx="33" hasCustomPrompt="1"/>
          </p:nvPr>
        </p:nvSpPr>
        <p:spPr>
          <a:xfrm>
            <a:off x="7348129" y="1349761"/>
            <a:ext cx="2193383" cy="455054"/>
          </a:xfrm>
          <a:prstGeom prst="rect">
            <a:avLst/>
          </a:prstGeom>
        </p:spPr>
        <p:txBody>
          <a:bodyPr anchor="b"/>
          <a:lstStyle>
            <a:lvl1pPr marL="0" indent="0" algn="l">
              <a:buNone/>
              <a:defRPr sz="1058"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Mega Category</a:t>
            </a:r>
          </a:p>
        </p:txBody>
      </p:sp>
      <p:sp>
        <p:nvSpPr>
          <p:cNvPr id="126" name="+mega_weight_04">
            <a:extLst>
              <a:ext uri="{FF2B5EF4-FFF2-40B4-BE49-F238E27FC236}">
                <a16:creationId xmlns:a16="http://schemas.microsoft.com/office/drawing/2014/main" id="{EEE49976-CB13-3681-A68E-9C96F5336B15}"/>
              </a:ext>
            </a:extLst>
          </p:cNvPr>
          <p:cNvSpPr>
            <a:spLocks noGrp="1"/>
          </p:cNvSpPr>
          <p:nvPr>
            <p:ph type="body" sz="quarter" idx="34" hasCustomPrompt="1"/>
          </p:nvPr>
        </p:nvSpPr>
        <p:spPr>
          <a:xfrm>
            <a:off x="7348129" y="2247663"/>
            <a:ext cx="12086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27" name="+mega_weight_diff_04">
            <a:extLst>
              <a:ext uri="{FF2B5EF4-FFF2-40B4-BE49-F238E27FC236}">
                <a16:creationId xmlns:a16="http://schemas.microsoft.com/office/drawing/2014/main" id="{3C87FFD0-FE64-BD9A-36E0-A3AEF2CE7F76}"/>
              </a:ext>
            </a:extLst>
          </p:cNvPr>
          <p:cNvSpPr>
            <a:spLocks noGrp="1"/>
          </p:cNvSpPr>
          <p:nvPr>
            <p:ph type="body" sz="quarter" idx="35" hasCustomPrompt="1"/>
          </p:nvPr>
        </p:nvSpPr>
        <p:spPr>
          <a:xfrm>
            <a:off x="8593520" y="2247544"/>
            <a:ext cx="947993" cy="455054"/>
          </a:xfrm>
          <a:prstGeom prst="rect">
            <a:avLst/>
          </a:prstGeom>
        </p:spPr>
        <p:txBody>
          <a:bodyPr anchor="ctr"/>
          <a:lstStyle>
            <a:lvl1pPr marL="0" indent="0" algn="l">
              <a:buNone/>
              <a:defRPr sz="1482" b="1">
                <a:solidFill>
                  <a:srgbClr val="A1A4B2"/>
                </a:solidFill>
                <a:latin typeface="Arial" panose="020B0604020202020204" pitchFamily="34" charset="0"/>
                <a:cs typeface="Arial" panose="020B0604020202020204" pitchFamily="34" charset="0"/>
              </a:defRPr>
            </a:lvl1pPr>
          </a:lstStyle>
          <a:p>
            <a:pPr lvl="0"/>
            <a:r>
              <a:rPr lang="en-US" dirty="0"/>
              <a:t>+0pp</a:t>
            </a:r>
          </a:p>
        </p:txBody>
      </p:sp>
      <p:sp>
        <p:nvSpPr>
          <p:cNvPr id="128" name="+mega_evo_04">
            <a:extLst>
              <a:ext uri="{FF2B5EF4-FFF2-40B4-BE49-F238E27FC236}">
                <a16:creationId xmlns:a16="http://schemas.microsoft.com/office/drawing/2014/main" id="{0ED457F9-9D65-6772-D383-B96F3D77F603}"/>
              </a:ext>
            </a:extLst>
          </p:cNvPr>
          <p:cNvSpPr>
            <a:spLocks noGrp="1"/>
          </p:cNvSpPr>
          <p:nvPr>
            <p:ph type="body" sz="quarter" idx="36" hasCustomPrompt="1"/>
          </p:nvPr>
        </p:nvSpPr>
        <p:spPr>
          <a:xfrm>
            <a:off x="7348129" y="3210250"/>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29" name="+mega_trend_04">
            <a:extLst>
              <a:ext uri="{FF2B5EF4-FFF2-40B4-BE49-F238E27FC236}">
                <a16:creationId xmlns:a16="http://schemas.microsoft.com/office/drawing/2014/main" id="{6718A0C1-BF8A-CFA7-7883-7AFBF6820FF2}"/>
              </a:ext>
            </a:extLst>
          </p:cNvPr>
          <p:cNvSpPr>
            <a:spLocks noGrp="1"/>
          </p:cNvSpPr>
          <p:nvPr>
            <p:ph type="pic" sz="quarter" idx="37" hasCustomPrompt="1"/>
          </p:nvPr>
        </p:nvSpPr>
        <p:spPr>
          <a:xfrm>
            <a:off x="7338049" y="3751217"/>
            <a:ext cx="2225708" cy="1354799"/>
          </a:xfrm>
          <a:prstGeom prst="rect">
            <a:avLst/>
          </a:prstGeom>
        </p:spPr>
        <p:txBody>
          <a:bodyPr anchor="ctr"/>
          <a:lstStyle>
            <a:lvl1pPr marL="0" indent="0" algn="ctr">
              <a:buNone/>
              <a:defRPr sz="2117" b="1">
                <a:solidFill>
                  <a:srgbClr val="A1A4B2"/>
                </a:solidFill>
                <a:latin typeface="Arial" panose="020B0604020202020204" pitchFamily="34" charset="0"/>
                <a:cs typeface="Arial" panose="020B0604020202020204" pitchFamily="34" charset="0"/>
              </a:defRPr>
            </a:lvl1pPr>
          </a:lstStyle>
          <a:p>
            <a:r>
              <a:rPr lang="en-US" dirty="0"/>
              <a:t>TREND</a:t>
            </a:r>
          </a:p>
        </p:txBody>
      </p:sp>
      <p:sp>
        <p:nvSpPr>
          <p:cNvPr id="130" name="+mega_cont_04">
            <a:extLst>
              <a:ext uri="{FF2B5EF4-FFF2-40B4-BE49-F238E27FC236}">
                <a16:creationId xmlns:a16="http://schemas.microsoft.com/office/drawing/2014/main" id="{A6375D8D-F35D-8A3F-D94D-A2D2CF01A549}"/>
              </a:ext>
            </a:extLst>
          </p:cNvPr>
          <p:cNvSpPr>
            <a:spLocks noGrp="1"/>
          </p:cNvSpPr>
          <p:nvPr>
            <p:ph type="body" sz="quarter" idx="38" hasCustomPrompt="1"/>
          </p:nvPr>
        </p:nvSpPr>
        <p:spPr>
          <a:xfrm>
            <a:off x="7348129" y="5603967"/>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00pp</a:t>
            </a:r>
          </a:p>
        </p:txBody>
      </p:sp>
      <p:sp>
        <p:nvSpPr>
          <p:cNvPr id="137" name="+mega_title_05">
            <a:extLst>
              <a:ext uri="{FF2B5EF4-FFF2-40B4-BE49-F238E27FC236}">
                <a16:creationId xmlns:a16="http://schemas.microsoft.com/office/drawing/2014/main" id="{9A75B278-C078-A8EF-DE41-3553067C815A}"/>
              </a:ext>
            </a:extLst>
          </p:cNvPr>
          <p:cNvSpPr>
            <a:spLocks noGrp="1"/>
          </p:cNvSpPr>
          <p:nvPr>
            <p:ph type="body" sz="quarter" idx="39" hasCustomPrompt="1"/>
          </p:nvPr>
        </p:nvSpPr>
        <p:spPr>
          <a:xfrm>
            <a:off x="9699638" y="1349761"/>
            <a:ext cx="2193383" cy="455054"/>
          </a:xfrm>
          <a:prstGeom prst="rect">
            <a:avLst/>
          </a:prstGeom>
        </p:spPr>
        <p:txBody>
          <a:bodyPr anchor="b"/>
          <a:lstStyle>
            <a:lvl1pPr marL="0" indent="0" algn="l">
              <a:buNone/>
              <a:defRPr sz="1058"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Mega Category</a:t>
            </a:r>
          </a:p>
        </p:txBody>
      </p:sp>
      <p:sp>
        <p:nvSpPr>
          <p:cNvPr id="138" name="+mega_weight_05">
            <a:extLst>
              <a:ext uri="{FF2B5EF4-FFF2-40B4-BE49-F238E27FC236}">
                <a16:creationId xmlns:a16="http://schemas.microsoft.com/office/drawing/2014/main" id="{5E0673A2-1290-C643-8540-22245A80C253}"/>
              </a:ext>
            </a:extLst>
          </p:cNvPr>
          <p:cNvSpPr>
            <a:spLocks noGrp="1"/>
          </p:cNvSpPr>
          <p:nvPr>
            <p:ph type="body" sz="quarter" idx="40" hasCustomPrompt="1"/>
          </p:nvPr>
        </p:nvSpPr>
        <p:spPr>
          <a:xfrm>
            <a:off x="9699638" y="2247663"/>
            <a:ext cx="12086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39" name="+mega_weight_diff_05">
            <a:extLst>
              <a:ext uri="{FF2B5EF4-FFF2-40B4-BE49-F238E27FC236}">
                <a16:creationId xmlns:a16="http://schemas.microsoft.com/office/drawing/2014/main" id="{26F77F53-7F1C-CD83-D677-ECAED6CDA6C2}"/>
              </a:ext>
            </a:extLst>
          </p:cNvPr>
          <p:cNvSpPr>
            <a:spLocks noGrp="1"/>
          </p:cNvSpPr>
          <p:nvPr>
            <p:ph type="body" sz="quarter" idx="41" hasCustomPrompt="1"/>
          </p:nvPr>
        </p:nvSpPr>
        <p:spPr>
          <a:xfrm>
            <a:off x="10945029" y="2247544"/>
            <a:ext cx="947993" cy="455054"/>
          </a:xfrm>
          <a:prstGeom prst="rect">
            <a:avLst/>
          </a:prstGeom>
        </p:spPr>
        <p:txBody>
          <a:bodyPr anchor="ctr"/>
          <a:lstStyle>
            <a:lvl1pPr marL="0" indent="0" algn="l">
              <a:buNone/>
              <a:defRPr sz="1482" b="1">
                <a:solidFill>
                  <a:srgbClr val="A1A4B2"/>
                </a:solidFill>
                <a:latin typeface="Arial" panose="020B0604020202020204" pitchFamily="34" charset="0"/>
                <a:cs typeface="Arial" panose="020B0604020202020204" pitchFamily="34" charset="0"/>
              </a:defRPr>
            </a:lvl1pPr>
          </a:lstStyle>
          <a:p>
            <a:pPr lvl="0"/>
            <a:r>
              <a:rPr lang="en-US" dirty="0"/>
              <a:t>+0pp</a:t>
            </a:r>
          </a:p>
        </p:txBody>
      </p:sp>
      <p:sp>
        <p:nvSpPr>
          <p:cNvPr id="140" name="+mega_evo_05">
            <a:extLst>
              <a:ext uri="{FF2B5EF4-FFF2-40B4-BE49-F238E27FC236}">
                <a16:creationId xmlns:a16="http://schemas.microsoft.com/office/drawing/2014/main" id="{7C91BAFA-350F-59D0-E9F7-E60EE634B64B}"/>
              </a:ext>
            </a:extLst>
          </p:cNvPr>
          <p:cNvSpPr>
            <a:spLocks noGrp="1"/>
          </p:cNvSpPr>
          <p:nvPr>
            <p:ph type="body" sz="quarter" idx="42" hasCustomPrompt="1"/>
          </p:nvPr>
        </p:nvSpPr>
        <p:spPr>
          <a:xfrm>
            <a:off x="9699638" y="3210250"/>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141" name="+mega_trend_05">
            <a:extLst>
              <a:ext uri="{FF2B5EF4-FFF2-40B4-BE49-F238E27FC236}">
                <a16:creationId xmlns:a16="http://schemas.microsoft.com/office/drawing/2014/main" id="{6C026F3D-9D43-FED4-E80F-852A1B57F82A}"/>
              </a:ext>
            </a:extLst>
          </p:cNvPr>
          <p:cNvSpPr>
            <a:spLocks noGrp="1"/>
          </p:cNvSpPr>
          <p:nvPr>
            <p:ph type="pic" sz="quarter" idx="43" hasCustomPrompt="1"/>
          </p:nvPr>
        </p:nvSpPr>
        <p:spPr>
          <a:xfrm>
            <a:off x="9689557" y="3751217"/>
            <a:ext cx="2225708" cy="1354799"/>
          </a:xfrm>
          <a:prstGeom prst="rect">
            <a:avLst/>
          </a:prstGeom>
        </p:spPr>
        <p:txBody>
          <a:bodyPr anchor="ctr"/>
          <a:lstStyle>
            <a:lvl1pPr marL="0" indent="0" algn="ctr">
              <a:buNone/>
              <a:defRPr sz="2117" b="1">
                <a:solidFill>
                  <a:srgbClr val="A1A4B2"/>
                </a:solidFill>
                <a:latin typeface="Arial" panose="020B0604020202020204" pitchFamily="34" charset="0"/>
                <a:cs typeface="Arial" panose="020B0604020202020204" pitchFamily="34" charset="0"/>
              </a:defRPr>
            </a:lvl1pPr>
          </a:lstStyle>
          <a:p>
            <a:r>
              <a:rPr lang="en-US" dirty="0"/>
              <a:t>TREND</a:t>
            </a:r>
          </a:p>
        </p:txBody>
      </p:sp>
      <p:sp>
        <p:nvSpPr>
          <p:cNvPr id="142" name="+mega_cont_05">
            <a:extLst>
              <a:ext uri="{FF2B5EF4-FFF2-40B4-BE49-F238E27FC236}">
                <a16:creationId xmlns:a16="http://schemas.microsoft.com/office/drawing/2014/main" id="{0136F6B4-0ADC-FE65-01FF-37E101913014}"/>
              </a:ext>
            </a:extLst>
          </p:cNvPr>
          <p:cNvSpPr>
            <a:spLocks noGrp="1"/>
          </p:cNvSpPr>
          <p:nvPr>
            <p:ph type="body" sz="quarter" idx="44" hasCustomPrompt="1"/>
          </p:nvPr>
        </p:nvSpPr>
        <p:spPr>
          <a:xfrm>
            <a:off x="9699638" y="5603967"/>
            <a:ext cx="2193383" cy="455054"/>
          </a:xfrm>
          <a:prstGeom prst="rect">
            <a:avLst/>
          </a:prstGeom>
        </p:spPr>
        <p:txBody>
          <a:bodyPr anchor="ctr"/>
          <a:lstStyle>
            <a:lvl1pPr marL="0" indent="0" algn="l">
              <a:buNone/>
              <a:defRPr sz="2540" b="1">
                <a:solidFill>
                  <a:srgbClr val="19337F"/>
                </a:solidFill>
                <a:latin typeface="Arial" panose="020B0604020202020204" pitchFamily="34" charset="0"/>
                <a:cs typeface="Arial" panose="020B0604020202020204" pitchFamily="34" charset="0"/>
              </a:defRPr>
            </a:lvl1pPr>
          </a:lstStyle>
          <a:p>
            <a:pPr lvl="0"/>
            <a:r>
              <a:rPr lang="en-US" dirty="0"/>
              <a:t>00pp</a:t>
            </a:r>
          </a:p>
        </p:txBody>
      </p:sp>
    </p:spTree>
    <p:extLst>
      <p:ext uri="{BB962C8B-B14F-4D97-AF65-F5344CB8AC3E}">
        <p14:creationId xmlns:p14="http://schemas.microsoft.com/office/powerpoint/2010/main" val="1068192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anel_cat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54" name="footnote">
            <a:extLst>
              <a:ext uri="{FF2B5EF4-FFF2-40B4-BE49-F238E27FC236}">
                <a16:creationId xmlns:a16="http://schemas.microsoft.com/office/drawing/2014/main" id="{5A6EAE2E-59D4-01DE-CF96-8211DBE302B1}"/>
              </a:ext>
            </a:extLst>
          </p:cNvPr>
          <p:cNvSpPr txBox="1"/>
          <p:nvPr userDrawn="1"/>
        </p:nvSpPr>
        <p:spPr>
          <a:xfrm>
            <a:off x="6898170" y="6266684"/>
            <a:ext cx="5009903" cy="23592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Basket Penetration refers to the number of baskets of each category out of the total number of basket in the sector.</a:t>
            </a:r>
          </a:p>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0" name="+mega_deepdive">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1431832"/>
            <a:ext cx="11612388" cy="45482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TRENDLINE</a:t>
            </a:r>
          </a:p>
        </p:txBody>
      </p:sp>
    </p:spTree>
    <p:extLst>
      <p:ext uri="{BB962C8B-B14F-4D97-AF65-F5344CB8AC3E}">
        <p14:creationId xmlns:p14="http://schemas.microsoft.com/office/powerpoint/2010/main" val="26189788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anel_seasonality">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54" name="footnote">
            <a:extLst>
              <a:ext uri="{FF2B5EF4-FFF2-40B4-BE49-F238E27FC236}">
                <a16:creationId xmlns:a16="http://schemas.microsoft.com/office/drawing/2014/main" id="{5A6EAE2E-59D4-01DE-CF96-8211DBE302B1}"/>
              </a:ext>
            </a:extLst>
          </p:cNvPr>
          <p:cNvSpPr txBox="1"/>
          <p:nvPr userDrawn="1"/>
        </p:nvSpPr>
        <p:spPr>
          <a:xfrm>
            <a:off x="6898170" y="6363525"/>
            <a:ext cx="5009903" cy="139088"/>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3A3A166-65A0-13FB-B26D-195813A9FC1F}"/>
              </a:ext>
            </a:extLst>
          </p:cNvPr>
          <p:cNvSpPr txBox="1"/>
          <p:nvPr userDrawn="1"/>
        </p:nvSpPr>
        <p:spPr>
          <a:xfrm>
            <a:off x="273846" y="1346284"/>
            <a:ext cx="5009904" cy="255134"/>
          </a:xfrm>
          <a:prstGeom prst="rect">
            <a:avLst/>
          </a:prstGeom>
          <a:noFill/>
        </p:spPr>
        <p:txBody>
          <a:bodyPr wrap="square" rtlCol="0" anchor="ctr">
            <a:spAutoFit/>
          </a:bodyPr>
          <a:lstStyle/>
          <a:p>
            <a:r>
              <a:rPr lang="en-US" sz="1058" b="1" dirty="0">
                <a:latin typeface="Arial" panose="020B0604020202020204" pitchFamily="34" charset="0"/>
                <a:cs typeface="Arial" panose="020B0604020202020204" pitchFamily="34" charset="0"/>
              </a:rPr>
              <a:t>Share of Sales Value per Month</a:t>
            </a:r>
            <a:endParaRPr lang="en-US" sz="1058" b="0" dirty="0">
              <a:solidFill>
                <a:srgbClr val="A1A4B2"/>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0" name="+seasonality">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1674143"/>
            <a:ext cx="11612388" cy="4451484"/>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HEATMAP</a:t>
            </a:r>
          </a:p>
        </p:txBody>
      </p:sp>
    </p:spTree>
    <p:extLst>
      <p:ext uri="{BB962C8B-B14F-4D97-AF65-F5344CB8AC3E}">
        <p14:creationId xmlns:p14="http://schemas.microsoft.com/office/powerpoint/2010/main" val="36487539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anel_discou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54" name="footnote">
            <a:extLst>
              <a:ext uri="{FF2B5EF4-FFF2-40B4-BE49-F238E27FC236}">
                <a16:creationId xmlns:a16="http://schemas.microsoft.com/office/drawing/2014/main" id="{5A6EAE2E-59D4-01DE-CF96-8211DBE302B1}"/>
              </a:ext>
            </a:extLst>
          </p:cNvPr>
          <p:cNvSpPr txBox="1"/>
          <p:nvPr userDrawn="1"/>
        </p:nvSpPr>
        <p:spPr>
          <a:xfrm>
            <a:off x="6898170" y="6203057"/>
            <a:ext cx="5009903" cy="299557"/>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Units Promotional Intensity is measuring the proportion of Units sold under promotion or discount in the category during the current period. Discounts on Unpackaged Weighted products categories were not included.</a:t>
            </a:r>
          </a:p>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31AEF24-EABF-855D-FDF8-CF1811BE3A4D}"/>
              </a:ext>
            </a:extLst>
          </p:cNvPr>
          <p:cNvSpPr txBox="1"/>
          <p:nvPr userDrawn="1"/>
        </p:nvSpPr>
        <p:spPr>
          <a:xfrm>
            <a:off x="5896579" y="720358"/>
            <a:ext cx="1351888" cy="385362"/>
          </a:xfrm>
          <a:prstGeom prst="rect">
            <a:avLst/>
          </a:prstGeom>
          <a:noFill/>
        </p:spPr>
        <p:txBody>
          <a:bodyPr wrap="square" rtlCol="0" anchor="ctr">
            <a:spAutoFit/>
          </a:bodyPr>
          <a:lstStyle/>
          <a:p>
            <a:pPr algn="r"/>
            <a:r>
              <a:rPr lang="en-US" sz="952" b="1" dirty="0">
                <a:solidFill>
                  <a:srgbClr val="A1A4B2"/>
                </a:solidFill>
                <a:latin typeface="Arial" panose="020B0604020202020204" pitchFamily="34" charset="0"/>
                <a:cs typeface="Arial" panose="020B0604020202020204" pitchFamily="34" charset="0"/>
              </a:rPr>
              <a:t>Average Discount Across Categories</a:t>
            </a:r>
          </a:p>
        </p:txBody>
      </p:sp>
      <p:sp>
        <p:nvSpPr>
          <p:cNvPr id="6" name="TextBox 5">
            <a:extLst>
              <a:ext uri="{FF2B5EF4-FFF2-40B4-BE49-F238E27FC236}">
                <a16:creationId xmlns:a16="http://schemas.microsoft.com/office/drawing/2014/main" id="{2F1C3897-E7CB-FE79-5588-DC0E00E3141F}"/>
              </a:ext>
            </a:extLst>
          </p:cNvPr>
          <p:cNvSpPr txBox="1"/>
          <p:nvPr userDrawn="1"/>
        </p:nvSpPr>
        <p:spPr>
          <a:xfrm>
            <a:off x="8954507" y="720359"/>
            <a:ext cx="1438580" cy="385362"/>
          </a:xfrm>
          <a:prstGeom prst="rect">
            <a:avLst/>
          </a:prstGeom>
          <a:noFill/>
        </p:spPr>
        <p:txBody>
          <a:bodyPr wrap="square" rtlCol="0" anchor="ctr">
            <a:spAutoFit/>
          </a:bodyPr>
          <a:lstStyle/>
          <a:p>
            <a:pPr algn="r"/>
            <a:r>
              <a:rPr lang="en-US" sz="952" b="1" dirty="0">
                <a:solidFill>
                  <a:srgbClr val="A1A4B2"/>
                </a:solidFill>
                <a:latin typeface="Arial" panose="020B0604020202020204" pitchFamily="34" charset="0"/>
                <a:cs typeface="Arial" panose="020B0604020202020204" pitchFamily="34" charset="0"/>
              </a:rPr>
              <a:t>Sector Units</a:t>
            </a:r>
          </a:p>
          <a:p>
            <a:pPr algn="r"/>
            <a:r>
              <a:rPr lang="en-US" sz="952" b="1" dirty="0">
                <a:solidFill>
                  <a:srgbClr val="A1A4B2"/>
                </a:solidFill>
                <a:latin typeface="Arial" panose="020B0604020202020204" pitchFamily="34" charset="0"/>
                <a:cs typeface="Arial" panose="020B0604020202020204" pitchFamily="34" charset="0"/>
              </a:rPr>
              <a:t>Promotional Intensity</a:t>
            </a: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5622732"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0" name="+table_left">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1431832"/>
            <a:ext cx="5612654" cy="45482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LEFT TABLE</a:t>
            </a:r>
          </a:p>
        </p:txBody>
      </p:sp>
      <p:sp>
        <p:nvSpPr>
          <p:cNvPr id="2" name="+table_right">
            <a:extLst>
              <a:ext uri="{FF2B5EF4-FFF2-40B4-BE49-F238E27FC236}">
                <a16:creationId xmlns:a16="http://schemas.microsoft.com/office/drawing/2014/main" id="{A3184173-281A-FD36-90B7-D7D317C01923}"/>
              </a:ext>
            </a:extLst>
          </p:cNvPr>
          <p:cNvSpPr>
            <a:spLocks noGrp="1"/>
          </p:cNvSpPr>
          <p:nvPr>
            <p:ph type="pic" sz="quarter" idx="15" hasCustomPrompt="1"/>
          </p:nvPr>
        </p:nvSpPr>
        <p:spPr>
          <a:xfrm>
            <a:off x="6295424" y="1431832"/>
            <a:ext cx="5612654" cy="45482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RIGHT TABLE</a:t>
            </a:r>
          </a:p>
        </p:txBody>
      </p:sp>
      <p:sp>
        <p:nvSpPr>
          <p:cNvPr id="4" name="+avg_disc">
            <a:extLst>
              <a:ext uri="{FF2B5EF4-FFF2-40B4-BE49-F238E27FC236}">
                <a16:creationId xmlns:a16="http://schemas.microsoft.com/office/drawing/2014/main" id="{F4D9B867-4CEC-4E74-C57B-30EB8684F4C2}"/>
              </a:ext>
            </a:extLst>
          </p:cNvPr>
          <p:cNvSpPr>
            <a:spLocks noGrp="1"/>
          </p:cNvSpPr>
          <p:nvPr>
            <p:ph type="body" sz="quarter" idx="13" hasCustomPrompt="1"/>
          </p:nvPr>
        </p:nvSpPr>
        <p:spPr>
          <a:xfrm>
            <a:off x="7248467" y="690180"/>
            <a:ext cx="870528" cy="455054"/>
          </a:xfrm>
          <a:prstGeom prst="rect">
            <a:avLst/>
          </a:prstGeom>
        </p:spPr>
        <p:txBody>
          <a:bodyPr anchor="ctr"/>
          <a:lstStyle>
            <a:lvl1pPr marL="0" indent="0">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5" name="+avg_disc_diff">
            <a:extLst>
              <a:ext uri="{FF2B5EF4-FFF2-40B4-BE49-F238E27FC236}">
                <a16:creationId xmlns:a16="http://schemas.microsoft.com/office/drawing/2014/main" id="{C648289B-0EE5-429D-84D1-7CFC69958603}"/>
              </a:ext>
            </a:extLst>
          </p:cNvPr>
          <p:cNvSpPr>
            <a:spLocks noGrp="1"/>
          </p:cNvSpPr>
          <p:nvPr>
            <p:ph type="body" sz="quarter" idx="16" hasCustomPrompt="1"/>
          </p:nvPr>
        </p:nvSpPr>
        <p:spPr>
          <a:xfrm>
            <a:off x="8118996" y="701580"/>
            <a:ext cx="783835" cy="455054"/>
          </a:xfrm>
          <a:prstGeom prst="rect">
            <a:avLst/>
          </a:prstGeom>
        </p:spPr>
        <p:txBody>
          <a:bodyPr anchor="ctr"/>
          <a:lstStyle>
            <a:lvl1pPr marL="0" indent="0">
              <a:buNone/>
              <a:defRPr sz="1482" b="1">
                <a:solidFill>
                  <a:srgbClr val="A1A4B2"/>
                </a:solidFill>
                <a:latin typeface="Arial" panose="020B0604020202020204" pitchFamily="34" charset="0"/>
                <a:cs typeface="Arial" panose="020B0604020202020204" pitchFamily="34" charset="0"/>
              </a:defRPr>
            </a:lvl1pPr>
          </a:lstStyle>
          <a:p>
            <a:pPr lvl="0"/>
            <a:r>
              <a:rPr lang="en-US" dirty="0"/>
              <a:t>+</a:t>
            </a:r>
            <a:r>
              <a:rPr lang="en-US" dirty="0" err="1"/>
              <a:t>avg_disc</a:t>
            </a:r>
            <a:endParaRPr lang="en-US" dirty="0"/>
          </a:p>
        </p:txBody>
      </p:sp>
      <p:sp>
        <p:nvSpPr>
          <p:cNvPr id="8" name="+promo">
            <a:extLst>
              <a:ext uri="{FF2B5EF4-FFF2-40B4-BE49-F238E27FC236}">
                <a16:creationId xmlns:a16="http://schemas.microsoft.com/office/drawing/2014/main" id="{1A237E8F-0527-CD10-964C-354802CE8248}"/>
              </a:ext>
            </a:extLst>
          </p:cNvPr>
          <p:cNvSpPr>
            <a:spLocks noGrp="1"/>
          </p:cNvSpPr>
          <p:nvPr>
            <p:ph type="body" sz="quarter" idx="17" hasCustomPrompt="1"/>
          </p:nvPr>
        </p:nvSpPr>
        <p:spPr>
          <a:xfrm>
            <a:off x="10393489" y="690180"/>
            <a:ext cx="870528" cy="455054"/>
          </a:xfrm>
          <a:prstGeom prst="rect">
            <a:avLst/>
          </a:prstGeom>
        </p:spPr>
        <p:txBody>
          <a:bodyPr anchor="ctr"/>
          <a:lstStyle>
            <a:lvl1pPr marL="0" indent="0">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9" name="+promo_diff">
            <a:extLst>
              <a:ext uri="{FF2B5EF4-FFF2-40B4-BE49-F238E27FC236}">
                <a16:creationId xmlns:a16="http://schemas.microsoft.com/office/drawing/2014/main" id="{CE2313C5-821B-429E-BEFF-B610F165DC12}"/>
              </a:ext>
            </a:extLst>
          </p:cNvPr>
          <p:cNvSpPr>
            <a:spLocks noGrp="1"/>
          </p:cNvSpPr>
          <p:nvPr>
            <p:ph type="body" sz="quarter" idx="18" hasCustomPrompt="1"/>
          </p:nvPr>
        </p:nvSpPr>
        <p:spPr>
          <a:xfrm>
            <a:off x="11264018" y="701580"/>
            <a:ext cx="783835" cy="455054"/>
          </a:xfrm>
          <a:prstGeom prst="rect">
            <a:avLst/>
          </a:prstGeom>
        </p:spPr>
        <p:txBody>
          <a:bodyPr anchor="ctr"/>
          <a:lstStyle>
            <a:lvl1pPr marL="0" indent="0">
              <a:buNone/>
              <a:defRPr sz="1482" b="1">
                <a:solidFill>
                  <a:srgbClr val="A1A4B2"/>
                </a:solidFill>
                <a:latin typeface="Arial" panose="020B0604020202020204" pitchFamily="34" charset="0"/>
                <a:cs typeface="Arial" panose="020B0604020202020204" pitchFamily="34" charset="0"/>
              </a:defRPr>
            </a:lvl1pPr>
          </a:lstStyle>
          <a:p>
            <a:pPr lvl="0"/>
            <a:r>
              <a:rPr lang="en-US" dirty="0"/>
              <a:t>+00pp</a:t>
            </a:r>
          </a:p>
        </p:txBody>
      </p:sp>
    </p:spTree>
    <p:extLst>
      <p:ext uri="{BB962C8B-B14F-4D97-AF65-F5344CB8AC3E}">
        <p14:creationId xmlns:p14="http://schemas.microsoft.com/office/powerpoint/2010/main" val="3311463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anel_private_label">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54" name="footnote">
            <a:extLst>
              <a:ext uri="{FF2B5EF4-FFF2-40B4-BE49-F238E27FC236}">
                <a16:creationId xmlns:a16="http://schemas.microsoft.com/office/drawing/2014/main" id="{5A6EAE2E-59D4-01DE-CF96-8211DBE302B1}"/>
              </a:ext>
            </a:extLst>
          </p:cNvPr>
          <p:cNvSpPr txBox="1"/>
          <p:nvPr userDrawn="1"/>
        </p:nvSpPr>
        <p:spPr>
          <a:xfrm>
            <a:off x="6898170" y="6357880"/>
            <a:ext cx="5009903" cy="144734"/>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F1C3897-E7CB-FE79-5588-DC0E00E3141F}"/>
              </a:ext>
            </a:extLst>
          </p:cNvPr>
          <p:cNvSpPr txBox="1"/>
          <p:nvPr userDrawn="1"/>
        </p:nvSpPr>
        <p:spPr>
          <a:xfrm>
            <a:off x="8457689" y="720358"/>
            <a:ext cx="1790243" cy="385362"/>
          </a:xfrm>
          <a:prstGeom prst="rect">
            <a:avLst/>
          </a:prstGeom>
          <a:noFill/>
        </p:spPr>
        <p:txBody>
          <a:bodyPr wrap="square" rtlCol="0" anchor="ctr">
            <a:spAutoFit/>
          </a:bodyPr>
          <a:lstStyle/>
          <a:p>
            <a:pPr algn="r"/>
            <a:r>
              <a:rPr lang="en-US" sz="952" b="1" dirty="0">
                <a:solidFill>
                  <a:srgbClr val="A1A4B2"/>
                </a:solidFill>
                <a:latin typeface="Arial" panose="020B0604020202020204" pitchFamily="34" charset="0"/>
                <a:cs typeface="Arial" panose="020B0604020202020204" pitchFamily="34" charset="0"/>
              </a:rPr>
              <a:t>Private Labels Sales Weight Across Categories</a:t>
            </a: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5622732"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0" name="+table_left">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1431832"/>
            <a:ext cx="5612654" cy="45482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LEFT TABLE</a:t>
            </a:r>
          </a:p>
        </p:txBody>
      </p:sp>
      <p:sp>
        <p:nvSpPr>
          <p:cNvPr id="2" name="+table_right">
            <a:extLst>
              <a:ext uri="{FF2B5EF4-FFF2-40B4-BE49-F238E27FC236}">
                <a16:creationId xmlns:a16="http://schemas.microsoft.com/office/drawing/2014/main" id="{A3184173-281A-FD36-90B7-D7D317C01923}"/>
              </a:ext>
            </a:extLst>
          </p:cNvPr>
          <p:cNvSpPr>
            <a:spLocks noGrp="1"/>
          </p:cNvSpPr>
          <p:nvPr>
            <p:ph type="pic" sz="quarter" idx="15" hasCustomPrompt="1"/>
          </p:nvPr>
        </p:nvSpPr>
        <p:spPr>
          <a:xfrm>
            <a:off x="6295424" y="1431832"/>
            <a:ext cx="5612654" cy="45482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RIGHT TABLE</a:t>
            </a:r>
          </a:p>
        </p:txBody>
      </p:sp>
      <p:sp>
        <p:nvSpPr>
          <p:cNvPr id="8" name="+share">
            <a:extLst>
              <a:ext uri="{FF2B5EF4-FFF2-40B4-BE49-F238E27FC236}">
                <a16:creationId xmlns:a16="http://schemas.microsoft.com/office/drawing/2014/main" id="{1A237E8F-0527-CD10-964C-354802CE8248}"/>
              </a:ext>
            </a:extLst>
          </p:cNvPr>
          <p:cNvSpPr>
            <a:spLocks noGrp="1"/>
          </p:cNvSpPr>
          <p:nvPr>
            <p:ph type="body" sz="quarter" idx="17" hasCustomPrompt="1"/>
          </p:nvPr>
        </p:nvSpPr>
        <p:spPr>
          <a:xfrm>
            <a:off x="10248334" y="690180"/>
            <a:ext cx="870528" cy="455054"/>
          </a:xfrm>
          <a:prstGeom prst="rect">
            <a:avLst/>
          </a:prstGeom>
        </p:spPr>
        <p:txBody>
          <a:bodyPr anchor="ctr"/>
          <a:lstStyle>
            <a:lvl1pPr marL="0" indent="0">
              <a:buNone/>
              <a:defRPr sz="2540" b="1">
                <a:solidFill>
                  <a:srgbClr val="19337F"/>
                </a:solidFill>
                <a:latin typeface="Arial" panose="020B0604020202020204" pitchFamily="34" charset="0"/>
                <a:cs typeface="Arial" panose="020B0604020202020204" pitchFamily="34" charset="0"/>
              </a:defRPr>
            </a:lvl1pPr>
          </a:lstStyle>
          <a:p>
            <a:pPr lvl="0"/>
            <a:r>
              <a:rPr lang="en-US" dirty="0"/>
              <a:t>00%</a:t>
            </a:r>
          </a:p>
        </p:txBody>
      </p:sp>
      <p:sp>
        <p:nvSpPr>
          <p:cNvPr id="9" name="+share_diff">
            <a:extLst>
              <a:ext uri="{FF2B5EF4-FFF2-40B4-BE49-F238E27FC236}">
                <a16:creationId xmlns:a16="http://schemas.microsoft.com/office/drawing/2014/main" id="{CE2313C5-821B-429E-BEFF-B610F165DC12}"/>
              </a:ext>
            </a:extLst>
          </p:cNvPr>
          <p:cNvSpPr>
            <a:spLocks noGrp="1"/>
          </p:cNvSpPr>
          <p:nvPr>
            <p:ph type="body" sz="quarter" idx="18" hasCustomPrompt="1"/>
          </p:nvPr>
        </p:nvSpPr>
        <p:spPr>
          <a:xfrm>
            <a:off x="11118863" y="701580"/>
            <a:ext cx="783835" cy="455054"/>
          </a:xfrm>
          <a:prstGeom prst="rect">
            <a:avLst/>
          </a:prstGeom>
        </p:spPr>
        <p:txBody>
          <a:bodyPr anchor="ctr"/>
          <a:lstStyle>
            <a:lvl1pPr marL="0" indent="0">
              <a:buNone/>
              <a:defRPr sz="1482" b="1">
                <a:solidFill>
                  <a:srgbClr val="A1A4B2"/>
                </a:solidFill>
                <a:latin typeface="Arial" panose="020B0604020202020204" pitchFamily="34" charset="0"/>
                <a:cs typeface="Arial" panose="020B0604020202020204" pitchFamily="34" charset="0"/>
              </a:defRPr>
            </a:lvl1pPr>
          </a:lstStyle>
          <a:p>
            <a:pPr lvl="0"/>
            <a:r>
              <a:rPr lang="en-US" dirty="0"/>
              <a:t>+00pp</a:t>
            </a:r>
          </a:p>
        </p:txBody>
      </p:sp>
    </p:spTree>
    <p:extLst>
      <p:ext uri="{BB962C8B-B14F-4D97-AF65-F5344CB8AC3E}">
        <p14:creationId xmlns:p14="http://schemas.microsoft.com/office/powerpoint/2010/main" val="11417298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anel_penetration">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54" name="footnote">
            <a:extLst>
              <a:ext uri="{FF2B5EF4-FFF2-40B4-BE49-F238E27FC236}">
                <a16:creationId xmlns:a16="http://schemas.microsoft.com/office/drawing/2014/main" id="{5A6EAE2E-59D4-01DE-CF96-8211DBE302B1}"/>
              </a:ext>
            </a:extLst>
          </p:cNvPr>
          <p:cNvSpPr txBox="1"/>
          <p:nvPr userDrawn="1"/>
        </p:nvSpPr>
        <p:spPr>
          <a:xfrm>
            <a:off x="6898170" y="6357880"/>
            <a:ext cx="5009903" cy="144734"/>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6" y="494475"/>
            <a:ext cx="11644308"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0" name="+table_left">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1431832"/>
            <a:ext cx="5612654" cy="45482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LEFT TABLE</a:t>
            </a:r>
          </a:p>
        </p:txBody>
      </p:sp>
      <p:sp>
        <p:nvSpPr>
          <p:cNvPr id="2" name="+table_right">
            <a:extLst>
              <a:ext uri="{FF2B5EF4-FFF2-40B4-BE49-F238E27FC236}">
                <a16:creationId xmlns:a16="http://schemas.microsoft.com/office/drawing/2014/main" id="{A3184173-281A-FD36-90B7-D7D317C01923}"/>
              </a:ext>
            </a:extLst>
          </p:cNvPr>
          <p:cNvSpPr>
            <a:spLocks noGrp="1"/>
          </p:cNvSpPr>
          <p:nvPr>
            <p:ph type="pic" sz="quarter" idx="15" hasCustomPrompt="1"/>
          </p:nvPr>
        </p:nvSpPr>
        <p:spPr>
          <a:xfrm>
            <a:off x="6295424" y="1431832"/>
            <a:ext cx="5612654" cy="45482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RIGHT TABLE</a:t>
            </a:r>
          </a:p>
        </p:txBody>
      </p:sp>
    </p:spTree>
    <p:extLst>
      <p:ext uri="{BB962C8B-B14F-4D97-AF65-F5344CB8AC3E}">
        <p14:creationId xmlns:p14="http://schemas.microsoft.com/office/powerpoint/2010/main" val="18750156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anel_baske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4" name="TextBox 3">
            <a:extLst>
              <a:ext uri="{FF2B5EF4-FFF2-40B4-BE49-F238E27FC236}">
                <a16:creationId xmlns:a16="http://schemas.microsoft.com/office/drawing/2014/main" id="{9BFDDD89-0186-FFA9-F682-4D44892A642A}"/>
              </a:ext>
            </a:extLst>
          </p:cNvPr>
          <p:cNvSpPr txBox="1"/>
          <p:nvPr userDrawn="1"/>
        </p:nvSpPr>
        <p:spPr>
          <a:xfrm>
            <a:off x="273846" y="1412028"/>
            <a:ext cx="5009904"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Average Basket Value </a:t>
            </a:r>
            <a:r>
              <a:rPr lang="en-US" sz="1058" b="0" dirty="0">
                <a:solidFill>
                  <a:srgbClr val="A1A4B2"/>
                </a:solidFill>
                <a:latin typeface="Arial" panose="020B0604020202020204" pitchFamily="34" charset="0"/>
                <a:cs typeface="Arial" panose="020B0604020202020204" pitchFamily="34" charset="0"/>
              </a:rPr>
              <a:t>incl. VAT</a:t>
            </a:r>
          </a:p>
        </p:txBody>
      </p:sp>
      <p:sp>
        <p:nvSpPr>
          <p:cNvPr id="6" name="TextBox 5">
            <a:extLst>
              <a:ext uri="{FF2B5EF4-FFF2-40B4-BE49-F238E27FC236}">
                <a16:creationId xmlns:a16="http://schemas.microsoft.com/office/drawing/2014/main" id="{5FB4E5A4-4FEA-5D6C-1AFE-63A306B12698}"/>
              </a:ext>
            </a:extLst>
          </p:cNvPr>
          <p:cNvSpPr txBox="1"/>
          <p:nvPr userDrawn="1"/>
        </p:nvSpPr>
        <p:spPr>
          <a:xfrm>
            <a:off x="283926" y="4051186"/>
            <a:ext cx="5009904" cy="255134"/>
          </a:xfrm>
          <a:prstGeom prst="rect">
            <a:avLst/>
          </a:prstGeom>
          <a:noFill/>
        </p:spPr>
        <p:txBody>
          <a:bodyPr wrap="square" rtlCol="0" anchor="ctr">
            <a:spAutoFit/>
          </a:bodyPr>
          <a:lstStyle/>
          <a:p>
            <a:r>
              <a:rPr lang="en-US" sz="1058" b="1" dirty="0">
                <a:latin typeface="Arial" panose="020B0604020202020204" pitchFamily="34" charset="0"/>
                <a:cs typeface="Arial" panose="020B0604020202020204" pitchFamily="34" charset="0"/>
              </a:rPr>
              <a:t>Basket Value Breakdown by Product Categories</a:t>
            </a:r>
            <a:endParaRPr lang="en-US" sz="1058" b="0" dirty="0">
              <a:solidFill>
                <a:srgbClr val="A1A4B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986AC16-54F0-697B-AC44-A50481DA529E}"/>
              </a:ext>
            </a:extLst>
          </p:cNvPr>
          <p:cNvSpPr txBox="1"/>
          <p:nvPr userDrawn="1"/>
        </p:nvSpPr>
        <p:spPr>
          <a:xfrm>
            <a:off x="273846" y="2683215"/>
            <a:ext cx="2126048"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Change</a:t>
            </a:r>
          </a:p>
        </p:txBody>
      </p:sp>
      <p:sp>
        <p:nvSpPr>
          <p:cNvPr id="54" name="footnote">
            <a:extLst>
              <a:ext uri="{FF2B5EF4-FFF2-40B4-BE49-F238E27FC236}">
                <a16:creationId xmlns:a16="http://schemas.microsoft.com/office/drawing/2014/main" id="{5A6EAE2E-59D4-01DE-CF96-8211DBE302B1}"/>
              </a:ext>
            </a:extLst>
          </p:cNvPr>
          <p:cNvSpPr txBox="1"/>
          <p:nvPr userDrawn="1"/>
        </p:nvSpPr>
        <p:spPr>
          <a:xfrm>
            <a:off x="6898170" y="6302605"/>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Sales Value includes VAT. 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11" name="+basket_value">
            <a:extLst>
              <a:ext uri="{FF2B5EF4-FFF2-40B4-BE49-F238E27FC236}">
                <a16:creationId xmlns:a16="http://schemas.microsoft.com/office/drawing/2014/main" id="{8F211AC1-0D7C-3210-DF5D-20179F0F836A}"/>
              </a:ext>
            </a:extLst>
          </p:cNvPr>
          <p:cNvSpPr>
            <a:spLocks noGrp="1"/>
          </p:cNvSpPr>
          <p:nvPr>
            <p:ph type="body" sz="quarter" idx="12" hasCustomPrompt="1"/>
          </p:nvPr>
        </p:nvSpPr>
        <p:spPr>
          <a:xfrm>
            <a:off x="283928" y="1743633"/>
            <a:ext cx="2115966" cy="915490"/>
          </a:xfrm>
          <a:prstGeom prst="rect">
            <a:avLst/>
          </a:prstGeom>
        </p:spPr>
        <p:txBody>
          <a:bodyPr anchor="b"/>
          <a:lstStyle>
            <a:lvl1pPr marL="0" indent="0">
              <a:buNone/>
              <a:defRPr sz="5292" b="1">
                <a:solidFill>
                  <a:srgbClr val="19337F"/>
                </a:solidFill>
                <a:latin typeface="Arial" panose="020B0604020202020204" pitchFamily="34" charset="0"/>
                <a:cs typeface="Arial" panose="020B0604020202020204" pitchFamily="34" charset="0"/>
              </a:defRPr>
            </a:lvl1pPr>
          </a:lstStyle>
          <a:p>
            <a:pPr lvl="0"/>
            <a:r>
              <a:rPr lang="el-GR" dirty="0"/>
              <a:t>€</a:t>
            </a:r>
            <a:r>
              <a:rPr lang="en-US" dirty="0"/>
              <a:t>00,0</a:t>
            </a:r>
          </a:p>
        </p:txBody>
      </p:sp>
      <p:sp>
        <p:nvSpPr>
          <p:cNvPr id="17" name="+basket_value_diff">
            <a:extLst>
              <a:ext uri="{FF2B5EF4-FFF2-40B4-BE49-F238E27FC236}">
                <a16:creationId xmlns:a16="http://schemas.microsoft.com/office/drawing/2014/main" id="{61E94D3D-1466-1B9A-4156-C43B1519582B}"/>
              </a:ext>
            </a:extLst>
          </p:cNvPr>
          <p:cNvSpPr>
            <a:spLocks noGrp="1"/>
          </p:cNvSpPr>
          <p:nvPr>
            <p:ph type="body" sz="quarter" idx="13" hasCustomPrompt="1"/>
          </p:nvPr>
        </p:nvSpPr>
        <p:spPr>
          <a:xfrm>
            <a:off x="283927" y="2878416"/>
            <a:ext cx="2120786" cy="455054"/>
          </a:xfrm>
          <a:prstGeom prst="rect">
            <a:avLst/>
          </a:prstGeom>
        </p:spPr>
        <p:txBody>
          <a:bodyPr/>
          <a:lstStyle>
            <a:lvl1pPr marL="0" indent="0">
              <a:buNone/>
              <a:defRPr sz="2540" b="1">
                <a:solidFill>
                  <a:srgbClr val="A1A4B2"/>
                </a:solidFill>
                <a:latin typeface="Arial" panose="020B0604020202020204" pitchFamily="34" charset="0"/>
                <a:cs typeface="Arial" panose="020B0604020202020204" pitchFamily="34" charset="0"/>
              </a:defRPr>
            </a:lvl1pPr>
          </a:lstStyle>
          <a:p>
            <a:pPr lvl="0"/>
            <a:r>
              <a:rPr lang="en-US" dirty="0"/>
              <a:t>+</a:t>
            </a:r>
            <a:r>
              <a:rPr lang="el-GR" dirty="0"/>
              <a:t>€</a:t>
            </a:r>
            <a:r>
              <a:rPr lang="en-US" dirty="0"/>
              <a:t>0</a:t>
            </a:r>
            <a:r>
              <a:rPr lang="el-GR" dirty="0"/>
              <a:t>,0</a:t>
            </a:r>
            <a:endParaRPr lang="en-US" dirty="0"/>
          </a:p>
        </p:txBody>
      </p:sp>
      <p:sp>
        <p:nvSpPr>
          <p:cNvPr id="2" name="+basket_value_trend">
            <a:extLst>
              <a:ext uri="{FF2B5EF4-FFF2-40B4-BE49-F238E27FC236}">
                <a16:creationId xmlns:a16="http://schemas.microsoft.com/office/drawing/2014/main" id="{C5287BF6-5871-F044-9EAE-81B7A7AA8BAE}"/>
              </a:ext>
            </a:extLst>
          </p:cNvPr>
          <p:cNvSpPr>
            <a:spLocks noGrp="1"/>
          </p:cNvSpPr>
          <p:nvPr>
            <p:ph type="pic" sz="quarter" idx="15" hasCustomPrompt="1"/>
          </p:nvPr>
        </p:nvSpPr>
        <p:spPr>
          <a:xfrm>
            <a:off x="2419248" y="1742713"/>
            <a:ext cx="3483716" cy="2128971"/>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TREND</a:t>
            </a:r>
          </a:p>
        </p:txBody>
      </p:sp>
      <p:sp>
        <p:nvSpPr>
          <p:cNvPr id="20" name="+basket_value_dist">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4349123"/>
            <a:ext cx="5612654" cy="580628"/>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DISTRIBUTION</a:t>
            </a:r>
          </a:p>
        </p:txBody>
      </p:sp>
      <p:sp>
        <p:nvSpPr>
          <p:cNvPr id="3" name="+value_cat_1">
            <a:extLst>
              <a:ext uri="{FF2B5EF4-FFF2-40B4-BE49-F238E27FC236}">
                <a16:creationId xmlns:a16="http://schemas.microsoft.com/office/drawing/2014/main" id="{D9B77435-4921-B3D6-7DFD-4F841E753EEC}"/>
              </a:ext>
            </a:extLst>
          </p:cNvPr>
          <p:cNvSpPr>
            <a:spLocks noGrp="1"/>
          </p:cNvSpPr>
          <p:nvPr>
            <p:ph type="body" sz="quarter" idx="16" hasCustomPrompt="1"/>
          </p:nvPr>
        </p:nvSpPr>
        <p:spPr>
          <a:xfrm>
            <a:off x="283926" y="4961741"/>
            <a:ext cx="1122731" cy="455054"/>
          </a:xfrm>
          <a:prstGeom prst="rect">
            <a:avLst/>
          </a:prstGeom>
        </p:spPr>
        <p:txBody>
          <a:bodyPr anchor="ctr"/>
          <a:lstStyle>
            <a:lvl1pPr marL="0" indent="0">
              <a:buNone/>
              <a:defRPr sz="2117" b="1">
                <a:solidFill>
                  <a:srgbClr val="19337F"/>
                </a:solidFill>
                <a:latin typeface="Arial" panose="020B0604020202020204" pitchFamily="34" charset="0"/>
                <a:cs typeface="Arial" panose="020B0604020202020204" pitchFamily="34" charset="0"/>
              </a:defRPr>
            </a:lvl1pPr>
          </a:lstStyle>
          <a:p>
            <a:pPr lvl="0"/>
            <a:r>
              <a:rPr lang="el-GR" dirty="0"/>
              <a:t>€</a:t>
            </a:r>
            <a:r>
              <a:rPr lang="en-US" dirty="0"/>
              <a:t>0</a:t>
            </a:r>
            <a:r>
              <a:rPr lang="el-GR" dirty="0"/>
              <a:t>,0</a:t>
            </a:r>
            <a:endParaRPr lang="en-US" dirty="0"/>
          </a:p>
        </p:txBody>
      </p:sp>
      <p:sp>
        <p:nvSpPr>
          <p:cNvPr id="8" name="+value_cat_2">
            <a:extLst>
              <a:ext uri="{FF2B5EF4-FFF2-40B4-BE49-F238E27FC236}">
                <a16:creationId xmlns:a16="http://schemas.microsoft.com/office/drawing/2014/main" id="{4D51C741-2A8C-71F6-DDC2-CD2DE9019CAB}"/>
              </a:ext>
            </a:extLst>
          </p:cNvPr>
          <p:cNvSpPr>
            <a:spLocks noGrp="1"/>
          </p:cNvSpPr>
          <p:nvPr>
            <p:ph type="body" sz="quarter" idx="17" hasCustomPrompt="1"/>
          </p:nvPr>
        </p:nvSpPr>
        <p:spPr>
          <a:xfrm>
            <a:off x="1406406" y="4961741"/>
            <a:ext cx="1122731" cy="455054"/>
          </a:xfrm>
          <a:prstGeom prst="rect">
            <a:avLst/>
          </a:prstGeom>
        </p:spPr>
        <p:txBody>
          <a:bodyPr anchor="ctr"/>
          <a:lstStyle>
            <a:lvl1pPr marL="0" indent="0">
              <a:buNone/>
              <a:defRPr sz="2117" b="1">
                <a:solidFill>
                  <a:srgbClr val="137CC2"/>
                </a:solidFill>
                <a:latin typeface="Arial" panose="020B0604020202020204" pitchFamily="34" charset="0"/>
                <a:cs typeface="Arial" panose="020B0604020202020204" pitchFamily="34" charset="0"/>
              </a:defRPr>
            </a:lvl1pPr>
          </a:lstStyle>
          <a:p>
            <a:pPr lvl="0"/>
            <a:r>
              <a:rPr lang="el-GR" dirty="0"/>
              <a:t>€</a:t>
            </a:r>
            <a:r>
              <a:rPr lang="en-US" dirty="0"/>
              <a:t>0</a:t>
            </a:r>
            <a:r>
              <a:rPr lang="el-GR" dirty="0"/>
              <a:t>,0</a:t>
            </a:r>
            <a:endParaRPr lang="en-US" dirty="0"/>
          </a:p>
        </p:txBody>
      </p:sp>
      <p:sp>
        <p:nvSpPr>
          <p:cNvPr id="9" name="+value_cat_3">
            <a:extLst>
              <a:ext uri="{FF2B5EF4-FFF2-40B4-BE49-F238E27FC236}">
                <a16:creationId xmlns:a16="http://schemas.microsoft.com/office/drawing/2014/main" id="{64A1FE6F-2EE7-15AF-3CC5-8D97415B9B3B}"/>
              </a:ext>
            </a:extLst>
          </p:cNvPr>
          <p:cNvSpPr>
            <a:spLocks noGrp="1"/>
          </p:cNvSpPr>
          <p:nvPr>
            <p:ph type="body" sz="quarter" idx="18" hasCustomPrompt="1"/>
          </p:nvPr>
        </p:nvSpPr>
        <p:spPr>
          <a:xfrm>
            <a:off x="2528886" y="4961741"/>
            <a:ext cx="1122731" cy="455054"/>
          </a:xfrm>
          <a:prstGeom prst="rect">
            <a:avLst/>
          </a:prstGeom>
        </p:spPr>
        <p:txBody>
          <a:bodyPr anchor="ctr"/>
          <a:lstStyle>
            <a:lvl1pPr marL="0" indent="0">
              <a:buNone/>
              <a:defRPr sz="2117" b="1">
                <a:solidFill>
                  <a:srgbClr val="70CCFA"/>
                </a:solidFill>
                <a:latin typeface="Arial" panose="020B0604020202020204" pitchFamily="34" charset="0"/>
                <a:cs typeface="Arial" panose="020B0604020202020204" pitchFamily="34" charset="0"/>
              </a:defRPr>
            </a:lvl1pPr>
          </a:lstStyle>
          <a:p>
            <a:pPr lvl="0"/>
            <a:r>
              <a:rPr lang="el-GR" dirty="0"/>
              <a:t>€</a:t>
            </a:r>
            <a:r>
              <a:rPr lang="en-US" dirty="0"/>
              <a:t>0</a:t>
            </a:r>
            <a:r>
              <a:rPr lang="el-GR" dirty="0"/>
              <a:t>,0</a:t>
            </a:r>
            <a:endParaRPr lang="en-US" dirty="0"/>
          </a:p>
        </p:txBody>
      </p:sp>
      <p:sp>
        <p:nvSpPr>
          <p:cNvPr id="12" name="+value_cat_4">
            <a:extLst>
              <a:ext uri="{FF2B5EF4-FFF2-40B4-BE49-F238E27FC236}">
                <a16:creationId xmlns:a16="http://schemas.microsoft.com/office/drawing/2014/main" id="{3AD7612B-3C1F-0D1F-35C4-0D7CFF1A6360}"/>
              </a:ext>
            </a:extLst>
          </p:cNvPr>
          <p:cNvSpPr>
            <a:spLocks noGrp="1"/>
          </p:cNvSpPr>
          <p:nvPr>
            <p:ph type="body" sz="quarter" idx="19" hasCustomPrompt="1"/>
          </p:nvPr>
        </p:nvSpPr>
        <p:spPr>
          <a:xfrm>
            <a:off x="3651366" y="4961741"/>
            <a:ext cx="1122731" cy="455054"/>
          </a:xfrm>
          <a:prstGeom prst="rect">
            <a:avLst/>
          </a:prstGeom>
        </p:spPr>
        <p:txBody>
          <a:bodyPr anchor="ctr"/>
          <a:lstStyle>
            <a:lvl1pPr marL="0" indent="0">
              <a:buNone/>
              <a:defRPr sz="2117" b="1">
                <a:solidFill>
                  <a:schemeClr val="accent4">
                    <a:lumMod val="40000"/>
                    <a:lumOff val="60000"/>
                  </a:schemeClr>
                </a:solidFill>
                <a:latin typeface="Arial" panose="020B0604020202020204" pitchFamily="34" charset="0"/>
                <a:cs typeface="Arial" panose="020B0604020202020204" pitchFamily="34" charset="0"/>
              </a:defRPr>
            </a:lvl1pPr>
          </a:lstStyle>
          <a:p>
            <a:pPr lvl="0"/>
            <a:r>
              <a:rPr lang="el-GR" dirty="0"/>
              <a:t>€</a:t>
            </a:r>
            <a:r>
              <a:rPr lang="en-US" dirty="0"/>
              <a:t>0</a:t>
            </a:r>
            <a:r>
              <a:rPr lang="el-GR" dirty="0"/>
              <a:t>,0</a:t>
            </a:r>
            <a:endParaRPr lang="en-US" dirty="0"/>
          </a:p>
        </p:txBody>
      </p:sp>
      <p:sp>
        <p:nvSpPr>
          <p:cNvPr id="19" name="+value_cat_5">
            <a:extLst>
              <a:ext uri="{FF2B5EF4-FFF2-40B4-BE49-F238E27FC236}">
                <a16:creationId xmlns:a16="http://schemas.microsoft.com/office/drawing/2014/main" id="{CAC9CBC8-0FC1-FF6B-2D00-683A59D7526A}"/>
              </a:ext>
            </a:extLst>
          </p:cNvPr>
          <p:cNvSpPr>
            <a:spLocks noGrp="1"/>
          </p:cNvSpPr>
          <p:nvPr>
            <p:ph type="body" sz="quarter" idx="20" hasCustomPrompt="1"/>
          </p:nvPr>
        </p:nvSpPr>
        <p:spPr>
          <a:xfrm>
            <a:off x="4773848" y="4961741"/>
            <a:ext cx="1122731" cy="455054"/>
          </a:xfrm>
          <a:prstGeom prst="rect">
            <a:avLst/>
          </a:prstGeom>
        </p:spPr>
        <p:txBody>
          <a:bodyPr anchor="ctr"/>
          <a:lstStyle>
            <a:lvl1pPr marL="0" indent="0">
              <a:buNone/>
              <a:defRPr sz="2117" b="1">
                <a:solidFill>
                  <a:srgbClr val="A1A4B2"/>
                </a:solidFill>
                <a:latin typeface="Arial" panose="020B0604020202020204" pitchFamily="34" charset="0"/>
                <a:cs typeface="Arial" panose="020B0604020202020204" pitchFamily="34" charset="0"/>
              </a:defRPr>
            </a:lvl1pPr>
          </a:lstStyle>
          <a:p>
            <a:pPr lvl="0"/>
            <a:r>
              <a:rPr lang="el-GR" dirty="0"/>
              <a:t>€</a:t>
            </a:r>
            <a:r>
              <a:rPr lang="en-US" dirty="0"/>
              <a:t>0</a:t>
            </a:r>
            <a:r>
              <a:rPr lang="el-GR" dirty="0"/>
              <a:t>,0</a:t>
            </a:r>
            <a:endParaRPr lang="en-US" dirty="0"/>
          </a:p>
        </p:txBody>
      </p:sp>
      <p:sp>
        <p:nvSpPr>
          <p:cNvPr id="26" name="+value_cat_1_name">
            <a:extLst>
              <a:ext uri="{FF2B5EF4-FFF2-40B4-BE49-F238E27FC236}">
                <a16:creationId xmlns:a16="http://schemas.microsoft.com/office/drawing/2014/main" id="{196D99E2-3018-1A4B-DEF9-E7B37D147F24}"/>
              </a:ext>
            </a:extLst>
          </p:cNvPr>
          <p:cNvSpPr>
            <a:spLocks noGrp="1"/>
          </p:cNvSpPr>
          <p:nvPr>
            <p:ph type="body" sz="quarter" idx="21" hasCustomPrompt="1"/>
          </p:nvPr>
        </p:nvSpPr>
        <p:spPr>
          <a:xfrm>
            <a:off x="283924" y="5427812"/>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28" name="+value_cat_2_name">
            <a:extLst>
              <a:ext uri="{FF2B5EF4-FFF2-40B4-BE49-F238E27FC236}">
                <a16:creationId xmlns:a16="http://schemas.microsoft.com/office/drawing/2014/main" id="{73C680E1-8E98-1F41-95DD-A3429DAE752A}"/>
              </a:ext>
            </a:extLst>
          </p:cNvPr>
          <p:cNvSpPr>
            <a:spLocks noGrp="1"/>
          </p:cNvSpPr>
          <p:nvPr>
            <p:ph type="body" sz="quarter" idx="22" hasCustomPrompt="1"/>
          </p:nvPr>
        </p:nvSpPr>
        <p:spPr>
          <a:xfrm>
            <a:off x="1406406" y="5438298"/>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29" name="+value_cat_3_name">
            <a:extLst>
              <a:ext uri="{FF2B5EF4-FFF2-40B4-BE49-F238E27FC236}">
                <a16:creationId xmlns:a16="http://schemas.microsoft.com/office/drawing/2014/main" id="{9B28747E-F020-83B2-72F2-ED976063FAE0}"/>
              </a:ext>
            </a:extLst>
          </p:cNvPr>
          <p:cNvSpPr>
            <a:spLocks noGrp="1"/>
          </p:cNvSpPr>
          <p:nvPr>
            <p:ph type="body" sz="quarter" idx="23" hasCustomPrompt="1"/>
          </p:nvPr>
        </p:nvSpPr>
        <p:spPr>
          <a:xfrm>
            <a:off x="2528886" y="5427176"/>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31" name="+value_cat_4_name">
            <a:extLst>
              <a:ext uri="{FF2B5EF4-FFF2-40B4-BE49-F238E27FC236}">
                <a16:creationId xmlns:a16="http://schemas.microsoft.com/office/drawing/2014/main" id="{23D4FF1E-63B7-A1B1-11D1-63DD6BC42CC6}"/>
              </a:ext>
            </a:extLst>
          </p:cNvPr>
          <p:cNvSpPr>
            <a:spLocks noGrp="1"/>
          </p:cNvSpPr>
          <p:nvPr>
            <p:ph type="body" sz="quarter" idx="24" hasCustomPrompt="1"/>
          </p:nvPr>
        </p:nvSpPr>
        <p:spPr>
          <a:xfrm>
            <a:off x="3651366" y="5427176"/>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32" name="+value_cat_5_name">
            <a:extLst>
              <a:ext uri="{FF2B5EF4-FFF2-40B4-BE49-F238E27FC236}">
                <a16:creationId xmlns:a16="http://schemas.microsoft.com/office/drawing/2014/main" id="{8F793D63-72FD-3110-D8D4-27364E193AB6}"/>
              </a:ext>
            </a:extLst>
          </p:cNvPr>
          <p:cNvSpPr>
            <a:spLocks noGrp="1"/>
          </p:cNvSpPr>
          <p:nvPr>
            <p:ph type="body" sz="quarter" idx="25" hasCustomPrompt="1"/>
          </p:nvPr>
        </p:nvSpPr>
        <p:spPr>
          <a:xfrm>
            <a:off x="4773847" y="5427176"/>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34" name="TextBox 33">
            <a:extLst>
              <a:ext uri="{FF2B5EF4-FFF2-40B4-BE49-F238E27FC236}">
                <a16:creationId xmlns:a16="http://schemas.microsoft.com/office/drawing/2014/main" id="{93939289-4CC7-CDB0-1CD4-D8AD7EFC811A}"/>
              </a:ext>
            </a:extLst>
          </p:cNvPr>
          <p:cNvSpPr txBox="1"/>
          <p:nvPr userDrawn="1"/>
        </p:nvSpPr>
        <p:spPr>
          <a:xfrm>
            <a:off x="6283257" y="1412028"/>
            <a:ext cx="5009904"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Average Basket Items</a:t>
            </a:r>
            <a:endParaRPr lang="en-US" sz="1058" b="0" dirty="0">
              <a:solidFill>
                <a:srgbClr val="A1A4B2"/>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A830AFF-4269-546F-34C8-F0EB026178D8}"/>
              </a:ext>
            </a:extLst>
          </p:cNvPr>
          <p:cNvSpPr txBox="1"/>
          <p:nvPr userDrawn="1"/>
        </p:nvSpPr>
        <p:spPr>
          <a:xfrm>
            <a:off x="6293337" y="4051186"/>
            <a:ext cx="5009904" cy="255134"/>
          </a:xfrm>
          <a:prstGeom prst="rect">
            <a:avLst/>
          </a:prstGeom>
          <a:noFill/>
        </p:spPr>
        <p:txBody>
          <a:bodyPr wrap="square" rtlCol="0" anchor="ctr">
            <a:spAutoFit/>
          </a:bodyPr>
          <a:lstStyle/>
          <a:p>
            <a:r>
              <a:rPr lang="en-US" sz="1058" b="1" dirty="0">
                <a:latin typeface="Arial" panose="020B0604020202020204" pitchFamily="34" charset="0"/>
                <a:cs typeface="Arial" panose="020B0604020202020204" pitchFamily="34" charset="0"/>
              </a:rPr>
              <a:t>Basket Value Breakdown by Product Categories</a:t>
            </a:r>
            <a:endParaRPr lang="en-US" sz="1058" b="0" dirty="0">
              <a:solidFill>
                <a:srgbClr val="A1A4B2"/>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0AC48C0-6D5F-AED3-5252-49E50ACEE273}"/>
              </a:ext>
            </a:extLst>
          </p:cNvPr>
          <p:cNvSpPr txBox="1"/>
          <p:nvPr userDrawn="1"/>
        </p:nvSpPr>
        <p:spPr>
          <a:xfrm>
            <a:off x="6283257" y="2683215"/>
            <a:ext cx="2126048"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Change</a:t>
            </a:r>
          </a:p>
        </p:txBody>
      </p:sp>
      <p:sp>
        <p:nvSpPr>
          <p:cNvPr id="38" name="+basket_units">
            <a:extLst>
              <a:ext uri="{FF2B5EF4-FFF2-40B4-BE49-F238E27FC236}">
                <a16:creationId xmlns:a16="http://schemas.microsoft.com/office/drawing/2014/main" id="{87640055-F1D4-690A-DCEC-1B46C3FC4DE9}"/>
              </a:ext>
            </a:extLst>
          </p:cNvPr>
          <p:cNvSpPr>
            <a:spLocks noGrp="1"/>
          </p:cNvSpPr>
          <p:nvPr>
            <p:ph type="body" sz="quarter" idx="26" hasCustomPrompt="1"/>
          </p:nvPr>
        </p:nvSpPr>
        <p:spPr>
          <a:xfrm>
            <a:off x="6293339" y="1743633"/>
            <a:ext cx="2115966" cy="915490"/>
          </a:xfrm>
          <a:prstGeom prst="rect">
            <a:avLst/>
          </a:prstGeom>
        </p:spPr>
        <p:txBody>
          <a:bodyPr anchor="b"/>
          <a:lstStyle>
            <a:lvl1pPr marL="0" indent="0">
              <a:buNone/>
              <a:defRPr sz="5292" b="1">
                <a:solidFill>
                  <a:srgbClr val="19337F"/>
                </a:solidFill>
                <a:latin typeface="Arial" panose="020B0604020202020204" pitchFamily="34" charset="0"/>
                <a:cs typeface="Arial" panose="020B0604020202020204" pitchFamily="34" charset="0"/>
              </a:defRPr>
            </a:lvl1pPr>
          </a:lstStyle>
          <a:p>
            <a:pPr lvl="0"/>
            <a:r>
              <a:rPr lang="en-US" dirty="0"/>
              <a:t>00,0</a:t>
            </a:r>
          </a:p>
        </p:txBody>
      </p:sp>
      <p:sp>
        <p:nvSpPr>
          <p:cNvPr id="55" name="+basket_units_diff">
            <a:extLst>
              <a:ext uri="{FF2B5EF4-FFF2-40B4-BE49-F238E27FC236}">
                <a16:creationId xmlns:a16="http://schemas.microsoft.com/office/drawing/2014/main" id="{FBB020C0-F99C-9F9A-C3BB-3728E78736EC}"/>
              </a:ext>
            </a:extLst>
          </p:cNvPr>
          <p:cNvSpPr>
            <a:spLocks noGrp="1"/>
          </p:cNvSpPr>
          <p:nvPr>
            <p:ph type="body" sz="quarter" idx="27" hasCustomPrompt="1"/>
          </p:nvPr>
        </p:nvSpPr>
        <p:spPr>
          <a:xfrm>
            <a:off x="6293337" y="2878416"/>
            <a:ext cx="2120786" cy="455054"/>
          </a:xfrm>
          <a:prstGeom prst="rect">
            <a:avLst/>
          </a:prstGeom>
        </p:spPr>
        <p:txBody>
          <a:bodyPr/>
          <a:lstStyle>
            <a:lvl1pPr marL="0" indent="0">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r>
              <a:rPr lang="el-GR" dirty="0"/>
              <a:t>,0</a:t>
            </a:r>
            <a:endParaRPr lang="en-US" dirty="0"/>
          </a:p>
        </p:txBody>
      </p:sp>
      <p:sp>
        <p:nvSpPr>
          <p:cNvPr id="57" name="+basket_units_trend">
            <a:extLst>
              <a:ext uri="{FF2B5EF4-FFF2-40B4-BE49-F238E27FC236}">
                <a16:creationId xmlns:a16="http://schemas.microsoft.com/office/drawing/2014/main" id="{F75F2599-E1CF-B699-8D80-073AE6473F8F}"/>
              </a:ext>
            </a:extLst>
          </p:cNvPr>
          <p:cNvSpPr>
            <a:spLocks noGrp="1"/>
          </p:cNvSpPr>
          <p:nvPr>
            <p:ph type="pic" sz="quarter" idx="29" hasCustomPrompt="1"/>
          </p:nvPr>
        </p:nvSpPr>
        <p:spPr>
          <a:xfrm>
            <a:off x="8428659" y="1742713"/>
            <a:ext cx="3483716" cy="2128971"/>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TREND</a:t>
            </a:r>
          </a:p>
        </p:txBody>
      </p:sp>
      <p:sp>
        <p:nvSpPr>
          <p:cNvPr id="56" name="+basket_units_dist">
            <a:extLst>
              <a:ext uri="{FF2B5EF4-FFF2-40B4-BE49-F238E27FC236}">
                <a16:creationId xmlns:a16="http://schemas.microsoft.com/office/drawing/2014/main" id="{4E01E134-A1DE-D5B8-3BF4-AFCB217F5BBE}"/>
              </a:ext>
            </a:extLst>
          </p:cNvPr>
          <p:cNvSpPr>
            <a:spLocks noGrp="1"/>
          </p:cNvSpPr>
          <p:nvPr>
            <p:ph type="pic" sz="quarter" idx="28" hasCustomPrompt="1"/>
          </p:nvPr>
        </p:nvSpPr>
        <p:spPr>
          <a:xfrm>
            <a:off x="6293335" y="4349123"/>
            <a:ext cx="5612654" cy="580628"/>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DISTRIBUTION</a:t>
            </a:r>
          </a:p>
        </p:txBody>
      </p:sp>
      <p:sp>
        <p:nvSpPr>
          <p:cNvPr id="58" name="+units_cat_1">
            <a:extLst>
              <a:ext uri="{FF2B5EF4-FFF2-40B4-BE49-F238E27FC236}">
                <a16:creationId xmlns:a16="http://schemas.microsoft.com/office/drawing/2014/main" id="{96CC4891-DC02-EB12-0C56-922BEC987B50}"/>
              </a:ext>
            </a:extLst>
          </p:cNvPr>
          <p:cNvSpPr>
            <a:spLocks noGrp="1"/>
          </p:cNvSpPr>
          <p:nvPr>
            <p:ph type="body" sz="quarter" idx="30" hasCustomPrompt="1"/>
          </p:nvPr>
        </p:nvSpPr>
        <p:spPr>
          <a:xfrm>
            <a:off x="6293336" y="4961741"/>
            <a:ext cx="1122731" cy="455054"/>
          </a:xfrm>
          <a:prstGeom prst="rect">
            <a:avLst/>
          </a:prstGeom>
        </p:spPr>
        <p:txBody>
          <a:bodyPr anchor="ctr"/>
          <a:lstStyle>
            <a:lvl1pPr marL="0" indent="0">
              <a:buNone/>
              <a:defRPr sz="2117" b="1">
                <a:solidFill>
                  <a:srgbClr val="19337F"/>
                </a:solidFill>
                <a:latin typeface="Arial" panose="020B0604020202020204" pitchFamily="34" charset="0"/>
                <a:cs typeface="Arial" panose="020B0604020202020204" pitchFamily="34" charset="0"/>
              </a:defRPr>
            </a:lvl1pPr>
          </a:lstStyle>
          <a:p>
            <a:pPr lvl="0"/>
            <a:r>
              <a:rPr lang="en-US" dirty="0"/>
              <a:t>0</a:t>
            </a:r>
            <a:r>
              <a:rPr lang="el-GR" dirty="0"/>
              <a:t>,0</a:t>
            </a:r>
            <a:endParaRPr lang="en-US" dirty="0"/>
          </a:p>
        </p:txBody>
      </p:sp>
      <p:sp>
        <p:nvSpPr>
          <p:cNvPr id="59" name="+units_cat_2">
            <a:extLst>
              <a:ext uri="{FF2B5EF4-FFF2-40B4-BE49-F238E27FC236}">
                <a16:creationId xmlns:a16="http://schemas.microsoft.com/office/drawing/2014/main" id="{1D77807A-4899-41C4-2043-B42361A584C2}"/>
              </a:ext>
            </a:extLst>
          </p:cNvPr>
          <p:cNvSpPr>
            <a:spLocks noGrp="1"/>
          </p:cNvSpPr>
          <p:nvPr>
            <p:ph type="body" sz="quarter" idx="31" hasCustomPrompt="1"/>
          </p:nvPr>
        </p:nvSpPr>
        <p:spPr>
          <a:xfrm>
            <a:off x="7415816" y="4961741"/>
            <a:ext cx="1122731" cy="455054"/>
          </a:xfrm>
          <a:prstGeom prst="rect">
            <a:avLst/>
          </a:prstGeom>
        </p:spPr>
        <p:txBody>
          <a:bodyPr anchor="ctr"/>
          <a:lstStyle>
            <a:lvl1pPr marL="0" indent="0">
              <a:buNone/>
              <a:defRPr sz="2117" b="1">
                <a:solidFill>
                  <a:srgbClr val="137CC2"/>
                </a:solidFill>
                <a:latin typeface="Arial" panose="020B0604020202020204" pitchFamily="34" charset="0"/>
                <a:cs typeface="Arial" panose="020B0604020202020204" pitchFamily="34" charset="0"/>
              </a:defRPr>
            </a:lvl1pPr>
          </a:lstStyle>
          <a:p>
            <a:pPr lvl="0"/>
            <a:r>
              <a:rPr lang="en-US" dirty="0"/>
              <a:t>0</a:t>
            </a:r>
            <a:r>
              <a:rPr lang="el-GR" dirty="0"/>
              <a:t>,0</a:t>
            </a:r>
            <a:endParaRPr lang="en-US" dirty="0"/>
          </a:p>
        </p:txBody>
      </p:sp>
      <p:sp>
        <p:nvSpPr>
          <p:cNvPr id="60" name="+units_cat_3">
            <a:extLst>
              <a:ext uri="{FF2B5EF4-FFF2-40B4-BE49-F238E27FC236}">
                <a16:creationId xmlns:a16="http://schemas.microsoft.com/office/drawing/2014/main" id="{B20D8F38-0B8C-4999-06D4-7F421405E20D}"/>
              </a:ext>
            </a:extLst>
          </p:cNvPr>
          <p:cNvSpPr>
            <a:spLocks noGrp="1"/>
          </p:cNvSpPr>
          <p:nvPr>
            <p:ph type="body" sz="quarter" idx="32" hasCustomPrompt="1"/>
          </p:nvPr>
        </p:nvSpPr>
        <p:spPr>
          <a:xfrm>
            <a:off x="8538296" y="4961741"/>
            <a:ext cx="1122731" cy="455054"/>
          </a:xfrm>
          <a:prstGeom prst="rect">
            <a:avLst/>
          </a:prstGeom>
        </p:spPr>
        <p:txBody>
          <a:bodyPr anchor="ctr"/>
          <a:lstStyle>
            <a:lvl1pPr marL="0" indent="0">
              <a:buNone/>
              <a:defRPr sz="2117" b="1">
                <a:solidFill>
                  <a:srgbClr val="70CCFA"/>
                </a:solidFill>
                <a:latin typeface="Arial" panose="020B0604020202020204" pitchFamily="34" charset="0"/>
                <a:cs typeface="Arial" panose="020B0604020202020204" pitchFamily="34" charset="0"/>
              </a:defRPr>
            </a:lvl1pPr>
          </a:lstStyle>
          <a:p>
            <a:pPr lvl="0"/>
            <a:r>
              <a:rPr lang="en-US" dirty="0"/>
              <a:t>0</a:t>
            </a:r>
            <a:r>
              <a:rPr lang="el-GR" dirty="0"/>
              <a:t>,0</a:t>
            </a:r>
            <a:endParaRPr lang="en-US" dirty="0"/>
          </a:p>
        </p:txBody>
      </p:sp>
      <p:sp>
        <p:nvSpPr>
          <p:cNvPr id="61" name="+units_cat_4">
            <a:extLst>
              <a:ext uri="{FF2B5EF4-FFF2-40B4-BE49-F238E27FC236}">
                <a16:creationId xmlns:a16="http://schemas.microsoft.com/office/drawing/2014/main" id="{0FA24464-5115-CBB8-EEDF-3ED55903B084}"/>
              </a:ext>
            </a:extLst>
          </p:cNvPr>
          <p:cNvSpPr>
            <a:spLocks noGrp="1"/>
          </p:cNvSpPr>
          <p:nvPr>
            <p:ph type="body" sz="quarter" idx="33" hasCustomPrompt="1"/>
          </p:nvPr>
        </p:nvSpPr>
        <p:spPr>
          <a:xfrm>
            <a:off x="9660776" y="4961741"/>
            <a:ext cx="1122731" cy="455054"/>
          </a:xfrm>
          <a:prstGeom prst="rect">
            <a:avLst/>
          </a:prstGeom>
        </p:spPr>
        <p:txBody>
          <a:bodyPr anchor="ctr"/>
          <a:lstStyle>
            <a:lvl1pPr marL="0" indent="0">
              <a:buNone/>
              <a:defRPr sz="2117" b="1">
                <a:solidFill>
                  <a:schemeClr val="accent4">
                    <a:lumMod val="40000"/>
                    <a:lumOff val="60000"/>
                  </a:schemeClr>
                </a:solidFill>
                <a:latin typeface="Arial" panose="020B0604020202020204" pitchFamily="34" charset="0"/>
                <a:cs typeface="Arial" panose="020B0604020202020204" pitchFamily="34" charset="0"/>
              </a:defRPr>
            </a:lvl1pPr>
          </a:lstStyle>
          <a:p>
            <a:pPr lvl="0"/>
            <a:r>
              <a:rPr lang="en-US" dirty="0"/>
              <a:t>0</a:t>
            </a:r>
            <a:r>
              <a:rPr lang="el-GR" dirty="0"/>
              <a:t>,0</a:t>
            </a:r>
            <a:endParaRPr lang="en-US" dirty="0"/>
          </a:p>
        </p:txBody>
      </p:sp>
      <p:sp>
        <p:nvSpPr>
          <p:cNvPr id="62" name="+units_cat_5">
            <a:extLst>
              <a:ext uri="{FF2B5EF4-FFF2-40B4-BE49-F238E27FC236}">
                <a16:creationId xmlns:a16="http://schemas.microsoft.com/office/drawing/2014/main" id="{1FA8237B-24E2-A665-94D3-F4937D2C20CA}"/>
              </a:ext>
            </a:extLst>
          </p:cNvPr>
          <p:cNvSpPr>
            <a:spLocks noGrp="1"/>
          </p:cNvSpPr>
          <p:nvPr>
            <p:ph type="body" sz="quarter" idx="34" hasCustomPrompt="1"/>
          </p:nvPr>
        </p:nvSpPr>
        <p:spPr>
          <a:xfrm>
            <a:off x="10783259" y="4961741"/>
            <a:ext cx="1122731" cy="455054"/>
          </a:xfrm>
          <a:prstGeom prst="rect">
            <a:avLst/>
          </a:prstGeom>
        </p:spPr>
        <p:txBody>
          <a:bodyPr anchor="ctr"/>
          <a:lstStyle>
            <a:lvl1pPr marL="0" indent="0">
              <a:buNone/>
              <a:defRPr sz="2117" b="1">
                <a:solidFill>
                  <a:srgbClr val="A1A4B2"/>
                </a:solidFill>
                <a:latin typeface="Arial" panose="020B0604020202020204" pitchFamily="34" charset="0"/>
                <a:cs typeface="Arial" panose="020B0604020202020204" pitchFamily="34" charset="0"/>
              </a:defRPr>
            </a:lvl1pPr>
          </a:lstStyle>
          <a:p>
            <a:pPr lvl="0"/>
            <a:r>
              <a:rPr lang="en-US" dirty="0"/>
              <a:t>0</a:t>
            </a:r>
            <a:r>
              <a:rPr lang="el-GR" dirty="0"/>
              <a:t>,0</a:t>
            </a:r>
            <a:endParaRPr lang="en-US" dirty="0"/>
          </a:p>
        </p:txBody>
      </p:sp>
      <p:sp>
        <p:nvSpPr>
          <p:cNvPr id="63" name="+units_cat_1_name">
            <a:extLst>
              <a:ext uri="{FF2B5EF4-FFF2-40B4-BE49-F238E27FC236}">
                <a16:creationId xmlns:a16="http://schemas.microsoft.com/office/drawing/2014/main" id="{EE4A0983-A854-81B4-2D01-F3A88CCE758C}"/>
              </a:ext>
            </a:extLst>
          </p:cNvPr>
          <p:cNvSpPr>
            <a:spLocks noGrp="1"/>
          </p:cNvSpPr>
          <p:nvPr>
            <p:ph type="body" sz="quarter" idx="35" hasCustomPrompt="1"/>
          </p:nvPr>
        </p:nvSpPr>
        <p:spPr>
          <a:xfrm>
            <a:off x="6293335" y="5427812"/>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64" name="+units_cat_2_name">
            <a:extLst>
              <a:ext uri="{FF2B5EF4-FFF2-40B4-BE49-F238E27FC236}">
                <a16:creationId xmlns:a16="http://schemas.microsoft.com/office/drawing/2014/main" id="{01A46315-9093-DF98-1F13-47A18B97B185}"/>
              </a:ext>
            </a:extLst>
          </p:cNvPr>
          <p:cNvSpPr>
            <a:spLocks noGrp="1"/>
          </p:cNvSpPr>
          <p:nvPr>
            <p:ph type="body" sz="quarter" idx="36" hasCustomPrompt="1"/>
          </p:nvPr>
        </p:nvSpPr>
        <p:spPr>
          <a:xfrm>
            <a:off x="7415816" y="5438298"/>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65" name="+units_cat_3_name">
            <a:extLst>
              <a:ext uri="{FF2B5EF4-FFF2-40B4-BE49-F238E27FC236}">
                <a16:creationId xmlns:a16="http://schemas.microsoft.com/office/drawing/2014/main" id="{206D4737-1009-6E28-01E6-5AE3B0E1B889}"/>
              </a:ext>
            </a:extLst>
          </p:cNvPr>
          <p:cNvSpPr>
            <a:spLocks noGrp="1"/>
          </p:cNvSpPr>
          <p:nvPr>
            <p:ph type="body" sz="quarter" idx="37" hasCustomPrompt="1"/>
          </p:nvPr>
        </p:nvSpPr>
        <p:spPr>
          <a:xfrm>
            <a:off x="8538296" y="5427176"/>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66" name="+units_cat_4_name">
            <a:extLst>
              <a:ext uri="{FF2B5EF4-FFF2-40B4-BE49-F238E27FC236}">
                <a16:creationId xmlns:a16="http://schemas.microsoft.com/office/drawing/2014/main" id="{36BF56ED-9BB1-8C14-5591-B6468C3335AB}"/>
              </a:ext>
            </a:extLst>
          </p:cNvPr>
          <p:cNvSpPr>
            <a:spLocks noGrp="1"/>
          </p:cNvSpPr>
          <p:nvPr>
            <p:ph type="body" sz="quarter" idx="38" hasCustomPrompt="1"/>
          </p:nvPr>
        </p:nvSpPr>
        <p:spPr>
          <a:xfrm>
            <a:off x="9660776" y="5427176"/>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
        <p:nvSpPr>
          <p:cNvPr id="67" name="+units_cat_5_name">
            <a:extLst>
              <a:ext uri="{FF2B5EF4-FFF2-40B4-BE49-F238E27FC236}">
                <a16:creationId xmlns:a16="http://schemas.microsoft.com/office/drawing/2014/main" id="{D7278A48-B7F2-975C-1360-4D3263689826}"/>
              </a:ext>
            </a:extLst>
          </p:cNvPr>
          <p:cNvSpPr>
            <a:spLocks noGrp="1"/>
          </p:cNvSpPr>
          <p:nvPr>
            <p:ph type="body" sz="quarter" idx="39" hasCustomPrompt="1"/>
          </p:nvPr>
        </p:nvSpPr>
        <p:spPr>
          <a:xfrm>
            <a:off x="10783258" y="5427176"/>
            <a:ext cx="1122731" cy="817366"/>
          </a:xfrm>
          <a:prstGeom prst="rect">
            <a:avLst/>
          </a:prstGeom>
        </p:spPr>
        <p:txBody>
          <a:bodyPr/>
          <a:lstStyle>
            <a:lvl1pPr marL="0" indent="0">
              <a:buNone/>
              <a:defRPr sz="95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Category</a:t>
            </a:r>
          </a:p>
        </p:txBody>
      </p:sp>
    </p:spTree>
    <p:extLst>
      <p:ext uri="{BB962C8B-B14F-4D97-AF65-F5344CB8AC3E}">
        <p14:creationId xmlns:p14="http://schemas.microsoft.com/office/powerpoint/2010/main" val="12111625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anel_attribution">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4" name="TextBox 3">
            <a:extLst>
              <a:ext uri="{FF2B5EF4-FFF2-40B4-BE49-F238E27FC236}">
                <a16:creationId xmlns:a16="http://schemas.microsoft.com/office/drawing/2014/main" id="{9BFDDD89-0186-FFA9-F682-4D44892A642A}"/>
              </a:ext>
            </a:extLst>
          </p:cNvPr>
          <p:cNvSpPr txBox="1"/>
          <p:nvPr userDrawn="1"/>
        </p:nvSpPr>
        <p:spPr>
          <a:xfrm>
            <a:off x="273847" y="1412028"/>
            <a:ext cx="3687336"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Top Marketing Channels</a:t>
            </a:r>
            <a:endParaRPr lang="en-US" sz="1058" b="0" dirty="0">
              <a:solidFill>
                <a:srgbClr val="A1A4B2"/>
              </a:solidFill>
              <a:latin typeface="Arial" panose="020B0604020202020204" pitchFamily="34" charset="0"/>
              <a:cs typeface="Arial" panose="020B0604020202020204" pitchFamily="34" charset="0"/>
            </a:endParaRPr>
          </a:p>
        </p:txBody>
      </p:sp>
      <p:sp>
        <p:nvSpPr>
          <p:cNvPr id="54" name="footnote">
            <a:extLst>
              <a:ext uri="{FF2B5EF4-FFF2-40B4-BE49-F238E27FC236}">
                <a16:creationId xmlns:a16="http://schemas.microsoft.com/office/drawing/2014/main" id="{5A6EAE2E-59D4-01DE-CF96-8211DBE302B1}"/>
              </a:ext>
            </a:extLst>
          </p:cNvPr>
          <p:cNvSpPr txBox="1"/>
          <p:nvPr userDrawn="1"/>
        </p:nvSpPr>
        <p:spPr>
          <a:xfrm>
            <a:off x="6898170" y="6302605"/>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4F8BF1-A6A2-6E11-C52C-DFFC94507860}"/>
              </a:ext>
            </a:extLst>
          </p:cNvPr>
          <p:cNvSpPr txBox="1"/>
          <p:nvPr userDrawn="1"/>
        </p:nvSpPr>
        <p:spPr>
          <a:xfrm>
            <a:off x="4241413" y="1412028"/>
            <a:ext cx="3687336"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Device Type</a:t>
            </a:r>
            <a:endParaRPr lang="en-US" sz="1058" b="0" dirty="0">
              <a:solidFill>
                <a:srgbClr val="A1A4B2"/>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F851EAA-A0A2-69FD-DE11-54E5C7846186}"/>
              </a:ext>
            </a:extLst>
          </p:cNvPr>
          <p:cNvSpPr txBox="1"/>
          <p:nvPr userDrawn="1"/>
        </p:nvSpPr>
        <p:spPr>
          <a:xfrm>
            <a:off x="8218655" y="1412028"/>
            <a:ext cx="3687336"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Day &amp; Hour</a:t>
            </a:r>
            <a:endParaRPr lang="en-US" sz="1058" b="0" dirty="0">
              <a:solidFill>
                <a:srgbClr val="A1A4B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2F7D44E-D16F-031B-6521-F609D11A624B}"/>
              </a:ext>
            </a:extLst>
          </p:cNvPr>
          <p:cNvSpPr txBox="1"/>
          <p:nvPr userDrawn="1"/>
        </p:nvSpPr>
        <p:spPr>
          <a:xfrm>
            <a:off x="8218655" y="1816766"/>
            <a:ext cx="3699498" cy="255134"/>
          </a:xfrm>
          <a:prstGeom prst="rect">
            <a:avLst/>
          </a:prstGeom>
          <a:noFill/>
        </p:spPr>
        <p:txBody>
          <a:bodyPr wrap="square" rtlCol="0" anchor="ctr">
            <a:spAutoFit/>
          </a:bodyPr>
          <a:lstStyle/>
          <a:p>
            <a:r>
              <a:rPr lang="en-US" sz="1058" b="1" dirty="0">
                <a:solidFill>
                  <a:srgbClr val="A1A4B2"/>
                </a:solidFill>
                <a:latin typeface="Arial" panose="020B0604020202020204" pitchFamily="34" charset="0"/>
                <a:cs typeface="Arial" panose="020B0604020202020204" pitchFamily="34" charset="0"/>
              </a:rPr>
              <a:t>Share of Transactions by Day and Hour</a:t>
            </a:r>
            <a:endParaRPr lang="en-US" sz="1058" b="0" dirty="0">
              <a:solidFill>
                <a:srgbClr val="A1A4B2"/>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 name="+channels_table">
            <a:extLst>
              <a:ext uri="{FF2B5EF4-FFF2-40B4-BE49-F238E27FC236}">
                <a16:creationId xmlns:a16="http://schemas.microsoft.com/office/drawing/2014/main" id="{C5287BF6-5871-F044-9EAE-81B7A7AA8BAE}"/>
              </a:ext>
            </a:extLst>
          </p:cNvPr>
          <p:cNvSpPr>
            <a:spLocks noGrp="1"/>
          </p:cNvSpPr>
          <p:nvPr>
            <p:ph type="pic" sz="quarter" idx="15" hasCustomPrompt="1"/>
          </p:nvPr>
        </p:nvSpPr>
        <p:spPr>
          <a:xfrm>
            <a:off x="283926" y="1810452"/>
            <a:ext cx="3677256" cy="4451484"/>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TABLE</a:t>
            </a:r>
          </a:p>
        </p:txBody>
      </p:sp>
      <p:sp>
        <p:nvSpPr>
          <p:cNvPr id="21" name="+device_table">
            <a:extLst>
              <a:ext uri="{FF2B5EF4-FFF2-40B4-BE49-F238E27FC236}">
                <a16:creationId xmlns:a16="http://schemas.microsoft.com/office/drawing/2014/main" id="{39EBA0D5-CA98-AB0B-D3EB-0CA1BE234506}"/>
              </a:ext>
            </a:extLst>
          </p:cNvPr>
          <p:cNvSpPr>
            <a:spLocks noGrp="1"/>
          </p:cNvSpPr>
          <p:nvPr>
            <p:ph type="pic" sz="quarter" idx="16" hasCustomPrompt="1"/>
          </p:nvPr>
        </p:nvSpPr>
        <p:spPr>
          <a:xfrm>
            <a:off x="4251492" y="3939423"/>
            <a:ext cx="3677256" cy="2322513"/>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TABLE</a:t>
            </a:r>
          </a:p>
        </p:txBody>
      </p:sp>
      <p:sp>
        <p:nvSpPr>
          <p:cNvPr id="25" name="+device_chart">
            <a:extLst>
              <a:ext uri="{FF2B5EF4-FFF2-40B4-BE49-F238E27FC236}">
                <a16:creationId xmlns:a16="http://schemas.microsoft.com/office/drawing/2014/main" id="{D7D49113-515F-4CF7-401E-0AE07150BDBC}"/>
              </a:ext>
            </a:extLst>
          </p:cNvPr>
          <p:cNvSpPr>
            <a:spLocks noGrp="1"/>
          </p:cNvSpPr>
          <p:nvPr>
            <p:ph type="pic" sz="quarter" idx="18" hasCustomPrompt="1"/>
          </p:nvPr>
        </p:nvSpPr>
        <p:spPr>
          <a:xfrm>
            <a:off x="4241412" y="1810452"/>
            <a:ext cx="3677256" cy="2128971"/>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CHART</a:t>
            </a:r>
          </a:p>
        </p:txBody>
      </p:sp>
      <p:sp>
        <p:nvSpPr>
          <p:cNvPr id="23" name="+dayhour_chart">
            <a:extLst>
              <a:ext uri="{FF2B5EF4-FFF2-40B4-BE49-F238E27FC236}">
                <a16:creationId xmlns:a16="http://schemas.microsoft.com/office/drawing/2014/main" id="{D1D9706E-44ED-B335-B9F1-5A3D42FAAD5C}"/>
              </a:ext>
            </a:extLst>
          </p:cNvPr>
          <p:cNvSpPr>
            <a:spLocks noGrp="1"/>
          </p:cNvSpPr>
          <p:nvPr>
            <p:ph type="pic" sz="quarter" idx="17" hasCustomPrompt="1"/>
          </p:nvPr>
        </p:nvSpPr>
        <p:spPr>
          <a:xfrm>
            <a:off x="8228735" y="2100766"/>
            <a:ext cx="3677256" cy="4161170"/>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HEATMAP</a:t>
            </a:r>
          </a:p>
        </p:txBody>
      </p:sp>
    </p:spTree>
    <p:extLst>
      <p:ext uri="{BB962C8B-B14F-4D97-AF65-F5344CB8AC3E}">
        <p14:creationId xmlns:p14="http://schemas.microsoft.com/office/powerpoint/2010/main" val="33643972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ppendix_glossary_pha">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2" name="+header_title">
            <a:extLst>
              <a:ext uri="{FF2B5EF4-FFF2-40B4-BE49-F238E27FC236}">
                <a16:creationId xmlns:a16="http://schemas.microsoft.com/office/drawing/2014/main" id="{EEF2C8A2-7D48-A18A-1882-8FEC68068F3C}"/>
              </a:ext>
            </a:extLst>
          </p:cNvPr>
          <p:cNvSpPr txBox="1">
            <a:spLocks/>
          </p:cNvSpPr>
          <p:nvPr userDrawn="1"/>
        </p:nvSpPr>
        <p:spPr>
          <a:xfrm>
            <a:off x="263766" y="488990"/>
            <a:ext cx="11644307" cy="636494"/>
          </a:xfrm>
          <a:prstGeom prst="rect">
            <a:avLst/>
          </a:prstGeom>
        </p:spPr>
        <p:txBody>
          <a:bodyPr anchor="b"/>
          <a:lstStyle>
            <a:lvl1pPr algn="l" defTabSz="914400" rtl="0" eaLnBrk="1" latinLnBrk="0" hangingPunct="1">
              <a:lnSpc>
                <a:spcPct val="90000"/>
              </a:lnSpc>
              <a:spcBef>
                <a:spcPct val="0"/>
              </a:spcBef>
              <a:buNone/>
              <a:defRPr sz="2200" b="1" kern="1200">
                <a:solidFill>
                  <a:schemeClr val="tx1"/>
                </a:solidFill>
                <a:latin typeface="Arial" panose="020B0604020202020204" pitchFamily="34" charset="0"/>
                <a:ea typeface="+mj-ea"/>
                <a:cs typeface="Arial" panose="020B0604020202020204" pitchFamily="34" charset="0"/>
              </a:defRPr>
            </a:lvl1pPr>
          </a:lstStyle>
          <a:p>
            <a:r>
              <a:rPr lang="en-US" sz="2328" dirty="0"/>
              <a:t>Glossary</a:t>
            </a:r>
            <a:endParaRPr lang="en-GR" sz="2328"/>
          </a:p>
        </p:txBody>
      </p:sp>
      <p:sp>
        <p:nvSpPr>
          <p:cNvPr id="5" name="TextBox 4">
            <a:extLst>
              <a:ext uri="{FF2B5EF4-FFF2-40B4-BE49-F238E27FC236}">
                <a16:creationId xmlns:a16="http://schemas.microsoft.com/office/drawing/2014/main" id="{6774721A-695D-BA7B-4B4B-818A979434EA}"/>
              </a:ext>
            </a:extLst>
          </p:cNvPr>
          <p:cNvSpPr txBox="1"/>
          <p:nvPr userDrawn="1"/>
        </p:nvSpPr>
        <p:spPr>
          <a:xfrm>
            <a:off x="263766" y="1518709"/>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Sales Value</a:t>
            </a:r>
          </a:p>
        </p:txBody>
      </p:sp>
      <p:sp>
        <p:nvSpPr>
          <p:cNvPr id="6" name="TextBox 5">
            <a:extLst>
              <a:ext uri="{FF2B5EF4-FFF2-40B4-BE49-F238E27FC236}">
                <a16:creationId xmlns:a16="http://schemas.microsoft.com/office/drawing/2014/main" id="{78D5D6EA-5EF4-4436-ECF0-1050C2FBB1D0}"/>
              </a:ext>
            </a:extLst>
          </p:cNvPr>
          <p:cNvSpPr txBox="1"/>
          <p:nvPr userDrawn="1"/>
        </p:nvSpPr>
        <p:spPr>
          <a:xfrm>
            <a:off x="263766" y="1811858"/>
            <a:ext cx="2696587" cy="222690"/>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sales value in Euros, including the VAT.</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D5FD00-2384-33BA-C428-8283B1501545}"/>
              </a:ext>
            </a:extLst>
          </p:cNvPr>
          <p:cNvSpPr txBox="1"/>
          <p:nvPr userDrawn="1"/>
        </p:nvSpPr>
        <p:spPr>
          <a:xfrm>
            <a:off x="283926" y="2422858"/>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Year over Year Evolution</a:t>
            </a:r>
          </a:p>
        </p:txBody>
      </p:sp>
      <p:sp>
        <p:nvSpPr>
          <p:cNvPr id="9" name="TextBox 8">
            <a:extLst>
              <a:ext uri="{FF2B5EF4-FFF2-40B4-BE49-F238E27FC236}">
                <a16:creationId xmlns:a16="http://schemas.microsoft.com/office/drawing/2014/main" id="{EA8BC74B-3A85-A2E5-8CB0-CBC92490B92A}"/>
              </a:ext>
            </a:extLst>
          </p:cNvPr>
          <p:cNvSpPr txBox="1"/>
          <p:nvPr userDrawn="1"/>
        </p:nvSpPr>
        <p:spPr>
          <a:xfrm>
            <a:off x="283926" y="2716007"/>
            <a:ext cx="2696587" cy="353045"/>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Percent change of a metric compared to the same period of last year.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A7241C4-D039-7505-810C-E74D0A138CE6}"/>
              </a:ext>
            </a:extLst>
          </p:cNvPr>
          <p:cNvSpPr txBox="1"/>
          <p:nvPr userDrawn="1"/>
        </p:nvSpPr>
        <p:spPr>
          <a:xfrm>
            <a:off x="283926" y="3361541"/>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Sales Weight</a:t>
            </a:r>
          </a:p>
        </p:txBody>
      </p:sp>
      <p:sp>
        <p:nvSpPr>
          <p:cNvPr id="12" name="TextBox 11">
            <a:extLst>
              <a:ext uri="{FF2B5EF4-FFF2-40B4-BE49-F238E27FC236}">
                <a16:creationId xmlns:a16="http://schemas.microsoft.com/office/drawing/2014/main" id="{6E5A0C2E-6A9B-D11B-8841-064A59B49F37}"/>
              </a:ext>
            </a:extLst>
          </p:cNvPr>
          <p:cNvSpPr txBox="1"/>
          <p:nvPr userDrawn="1"/>
        </p:nvSpPr>
        <p:spPr>
          <a:xfrm>
            <a:off x="283926" y="3654690"/>
            <a:ext cx="2696587" cy="353045"/>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Proportion of a category sales value in the total sales of the parent category or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45F4DDB-2784-F6CA-B542-08F13DAF210B}"/>
              </a:ext>
            </a:extLst>
          </p:cNvPr>
          <p:cNvSpPr txBox="1"/>
          <p:nvPr userDrawn="1"/>
        </p:nvSpPr>
        <p:spPr>
          <a:xfrm>
            <a:off x="283926" y="4309900"/>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Contribution to Growth</a:t>
            </a:r>
          </a:p>
        </p:txBody>
      </p:sp>
      <p:sp>
        <p:nvSpPr>
          <p:cNvPr id="18" name="TextBox 17">
            <a:extLst>
              <a:ext uri="{FF2B5EF4-FFF2-40B4-BE49-F238E27FC236}">
                <a16:creationId xmlns:a16="http://schemas.microsoft.com/office/drawing/2014/main" id="{2CD0F3F1-6A5F-596C-984D-C1BA943AB389}"/>
              </a:ext>
            </a:extLst>
          </p:cNvPr>
          <p:cNvSpPr txBox="1"/>
          <p:nvPr userDrawn="1"/>
        </p:nvSpPr>
        <p:spPr>
          <a:xfrm>
            <a:off x="283926" y="4603049"/>
            <a:ext cx="2696587"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Percentage points a subgroup contributes to the overall growth of the parent group (i.e. category or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C097F22-4DAA-60F1-FEBA-1235EFBFFEBB}"/>
              </a:ext>
            </a:extLst>
          </p:cNvPr>
          <p:cNvSpPr txBox="1"/>
          <p:nvPr userDrawn="1"/>
        </p:nvSpPr>
        <p:spPr>
          <a:xfrm>
            <a:off x="3350725" y="1518709"/>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Basket Penetration of Category</a:t>
            </a:r>
          </a:p>
        </p:txBody>
      </p:sp>
      <p:sp>
        <p:nvSpPr>
          <p:cNvPr id="21" name="TextBox 20">
            <a:extLst>
              <a:ext uri="{FF2B5EF4-FFF2-40B4-BE49-F238E27FC236}">
                <a16:creationId xmlns:a16="http://schemas.microsoft.com/office/drawing/2014/main" id="{AB75F165-0697-B428-EA33-2FC75F17BC86}"/>
              </a:ext>
            </a:extLst>
          </p:cNvPr>
          <p:cNvSpPr txBox="1"/>
          <p:nvPr userDrawn="1"/>
        </p:nvSpPr>
        <p:spPr>
          <a:xfrm>
            <a:off x="3350725" y="1811858"/>
            <a:ext cx="2696587"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Proportion of transactions containing at least one product from a category out of the total number of transactions in the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804F2D5-E9D5-027A-E02E-72918CF99DD5}"/>
              </a:ext>
            </a:extLst>
          </p:cNvPr>
          <p:cNvSpPr txBox="1"/>
          <p:nvPr userDrawn="1"/>
        </p:nvSpPr>
        <p:spPr>
          <a:xfrm>
            <a:off x="3350725" y="2679966"/>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Average Discount</a:t>
            </a:r>
          </a:p>
        </p:txBody>
      </p:sp>
      <p:sp>
        <p:nvSpPr>
          <p:cNvPr id="23" name="TextBox 22">
            <a:extLst>
              <a:ext uri="{FF2B5EF4-FFF2-40B4-BE49-F238E27FC236}">
                <a16:creationId xmlns:a16="http://schemas.microsoft.com/office/drawing/2014/main" id="{812ABA18-76E0-DD3A-36AB-7908929A7AA3}"/>
              </a:ext>
            </a:extLst>
          </p:cNvPr>
          <p:cNvSpPr txBox="1"/>
          <p:nvPr userDrawn="1"/>
        </p:nvSpPr>
        <p:spPr>
          <a:xfrm>
            <a:off x="3350725" y="2973115"/>
            <a:ext cx="2696587" cy="613758"/>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eRetailers' price reduction on products measured as the deviation among the selling price and the Suggested Retail Price (SRP) whenever this information is available on the e-retailer.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1DF5A24-C0AD-0E78-A6D7-75A24ADB9774}"/>
              </a:ext>
            </a:extLst>
          </p:cNvPr>
          <p:cNvSpPr txBox="1"/>
          <p:nvPr userDrawn="1"/>
        </p:nvSpPr>
        <p:spPr>
          <a:xfrm>
            <a:off x="3350725" y="3957348"/>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Average Basket Value/Items</a:t>
            </a:r>
          </a:p>
        </p:txBody>
      </p:sp>
      <p:sp>
        <p:nvSpPr>
          <p:cNvPr id="25" name="TextBox 24">
            <a:extLst>
              <a:ext uri="{FF2B5EF4-FFF2-40B4-BE49-F238E27FC236}">
                <a16:creationId xmlns:a16="http://schemas.microsoft.com/office/drawing/2014/main" id="{3BB08BEE-A2CE-1BD5-8935-20B76C694563}"/>
              </a:ext>
            </a:extLst>
          </p:cNvPr>
          <p:cNvSpPr txBox="1"/>
          <p:nvPr userDrawn="1"/>
        </p:nvSpPr>
        <p:spPr>
          <a:xfrm>
            <a:off x="3350725" y="4250498"/>
            <a:ext cx="2696587" cy="353045"/>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total sales value or units sold divided by the number of transactions in the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A0C8344-B696-470E-5B42-A20D110CDA0A}"/>
              </a:ext>
            </a:extLst>
          </p:cNvPr>
          <p:cNvSpPr txBox="1"/>
          <p:nvPr userDrawn="1"/>
        </p:nvSpPr>
        <p:spPr>
          <a:xfrm>
            <a:off x="6437685" y="1518709"/>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Marketing Channels</a:t>
            </a:r>
          </a:p>
        </p:txBody>
      </p:sp>
      <p:sp>
        <p:nvSpPr>
          <p:cNvPr id="27" name="TextBox 26">
            <a:extLst>
              <a:ext uri="{FF2B5EF4-FFF2-40B4-BE49-F238E27FC236}">
                <a16:creationId xmlns:a16="http://schemas.microsoft.com/office/drawing/2014/main" id="{389282B9-06FF-3EA1-D34F-D974D0C99CE6}"/>
              </a:ext>
            </a:extLst>
          </p:cNvPr>
          <p:cNvSpPr txBox="1"/>
          <p:nvPr userDrawn="1"/>
        </p:nvSpPr>
        <p:spPr>
          <a:xfrm>
            <a:off x="6437685" y="1811858"/>
            <a:ext cx="2696587"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last-clicked reported traffic source before a consumer visits the retailer’s website. Most frequent traffic sources are:</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D64A041-E5AC-F709-87F5-435674478E32}"/>
              </a:ext>
            </a:extLst>
          </p:cNvPr>
          <p:cNvSpPr txBox="1"/>
          <p:nvPr userDrawn="1"/>
        </p:nvSpPr>
        <p:spPr>
          <a:xfrm>
            <a:off x="6590030" y="2305392"/>
            <a:ext cx="2544242" cy="2047676"/>
          </a:xfrm>
          <a:prstGeom prst="rect">
            <a:avLst/>
          </a:prstGeom>
          <a:noFill/>
        </p:spPr>
        <p:txBody>
          <a:bodyPr wrap="square" rtlCol="0">
            <a:spAutoFit/>
          </a:bodyPr>
          <a:lstStyle/>
          <a:p>
            <a:pPr>
              <a:lnSpc>
                <a:spcPct val="100000"/>
              </a:lnSpc>
            </a:pPr>
            <a:r>
              <a:rPr lang="en-US" sz="847" b="1" dirty="0">
                <a:effectLst/>
                <a:latin typeface="Arial" panose="020B0604020202020204" pitchFamily="34" charset="0"/>
                <a:cs typeface="Arial" panose="020B0604020202020204" pitchFamily="34" charset="0"/>
              </a:rPr>
              <a:t>Direct: </a:t>
            </a:r>
            <a:r>
              <a:rPr lang="en-US" sz="847" dirty="0">
                <a:effectLst/>
                <a:latin typeface="Arial" panose="020B0604020202020204" pitchFamily="34" charset="0"/>
                <a:cs typeface="Arial" panose="020B0604020202020204" pitchFamily="34" charset="0"/>
              </a:rPr>
              <a:t>visits from either typing the website URL into a browser or through browser bookmarks.</a:t>
            </a:r>
          </a:p>
          <a:p>
            <a:pPr>
              <a:lnSpc>
                <a:spcPct val="100000"/>
              </a:lnSpc>
            </a:pPr>
            <a:endParaRPr lang="en-US" sz="847" dirty="0">
              <a:effectLst/>
              <a:latin typeface="Arial" panose="020B0604020202020204" pitchFamily="34" charset="0"/>
              <a:cs typeface="Arial" panose="020B0604020202020204" pitchFamily="34" charset="0"/>
            </a:endParaRPr>
          </a:p>
          <a:p>
            <a:pPr>
              <a:lnSpc>
                <a:spcPct val="100000"/>
              </a:lnSpc>
            </a:pPr>
            <a:r>
              <a:rPr lang="en-US" sz="847" b="1" dirty="0">
                <a:effectLst/>
                <a:latin typeface="Arial" panose="020B0604020202020204" pitchFamily="34" charset="0"/>
                <a:cs typeface="Arial" panose="020B0604020202020204" pitchFamily="34" charset="0"/>
              </a:rPr>
              <a:t>Organic Search: </a:t>
            </a:r>
            <a:r>
              <a:rPr lang="en-US" sz="847" dirty="0">
                <a:effectLst/>
                <a:latin typeface="Arial" panose="020B0604020202020204" pitchFamily="34" charset="0"/>
                <a:cs typeface="Arial" panose="020B0604020202020204" pitchFamily="34" charset="0"/>
              </a:rPr>
              <a:t>visits coming from people finding a website URL among search engine results.</a:t>
            </a:r>
          </a:p>
          <a:p>
            <a:pPr>
              <a:lnSpc>
                <a:spcPct val="100000"/>
              </a:lnSpc>
            </a:pPr>
            <a:endParaRPr lang="en-US" sz="847" dirty="0">
              <a:effectLst/>
              <a:latin typeface="Arial" panose="020B0604020202020204" pitchFamily="34" charset="0"/>
              <a:cs typeface="Arial" panose="020B0604020202020204" pitchFamily="34" charset="0"/>
            </a:endParaRPr>
          </a:p>
          <a:p>
            <a:pPr>
              <a:lnSpc>
                <a:spcPct val="100000"/>
              </a:lnSpc>
            </a:pPr>
            <a:r>
              <a:rPr lang="en-US" sz="847" b="1" dirty="0">
                <a:effectLst/>
                <a:latin typeface="Arial" panose="020B0604020202020204" pitchFamily="34" charset="0"/>
                <a:cs typeface="Arial" panose="020B0604020202020204" pitchFamily="34" charset="0"/>
              </a:rPr>
              <a:t>Paid Search: </a:t>
            </a:r>
            <a:r>
              <a:rPr lang="en-US" sz="847" dirty="0">
                <a:effectLst/>
                <a:latin typeface="Arial" panose="020B0604020202020204" pitchFamily="34" charset="0"/>
                <a:cs typeface="Arial" panose="020B0604020202020204" pitchFamily="34" charset="0"/>
              </a:rPr>
              <a:t>visits from people clicking on a URL in an advertisement or sponsored listing in search results.</a:t>
            </a:r>
          </a:p>
          <a:p>
            <a:pPr>
              <a:lnSpc>
                <a:spcPct val="100000"/>
              </a:lnSpc>
            </a:pPr>
            <a:endParaRPr lang="en-US" sz="847" dirty="0">
              <a:effectLst/>
              <a:latin typeface="Arial" panose="020B0604020202020204" pitchFamily="34" charset="0"/>
              <a:cs typeface="Arial" panose="020B0604020202020204" pitchFamily="34" charset="0"/>
            </a:endParaRPr>
          </a:p>
          <a:p>
            <a:pPr>
              <a:lnSpc>
                <a:spcPct val="100000"/>
              </a:lnSpc>
            </a:pPr>
            <a:r>
              <a:rPr lang="en-US" sz="847" b="1" dirty="0">
                <a:effectLst/>
                <a:latin typeface="Arial" panose="020B0604020202020204" pitchFamily="34" charset="0"/>
                <a:cs typeface="Arial" panose="020B0604020202020204" pitchFamily="34" charset="0"/>
              </a:rPr>
              <a:t>Price Comparison Engines: </a:t>
            </a:r>
            <a:r>
              <a:rPr lang="en-US" sz="847" dirty="0">
                <a:effectLst/>
                <a:latin typeface="Arial" panose="020B0604020202020204" pitchFamily="34" charset="0"/>
                <a:cs typeface="Arial" panose="020B0604020202020204" pitchFamily="34" charset="0"/>
              </a:rPr>
              <a:t>visits coming from people clicking on a URL through websites for comparing prices of the same product in different outlets.</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927BD1B-6130-60CD-5040-FF3CFE43FE7C}"/>
              </a:ext>
            </a:extLst>
          </p:cNvPr>
          <p:cNvSpPr txBox="1"/>
          <p:nvPr userDrawn="1"/>
        </p:nvSpPr>
        <p:spPr>
          <a:xfrm>
            <a:off x="9524646" y="1518709"/>
            <a:ext cx="2383428"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Assortment</a:t>
            </a:r>
          </a:p>
        </p:txBody>
      </p:sp>
      <p:sp>
        <p:nvSpPr>
          <p:cNvPr id="30" name="TextBox 29">
            <a:extLst>
              <a:ext uri="{FF2B5EF4-FFF2-40B4-BE49-F238E27FC236}">
                <a16:creationId xmlns:a16="http://schemas.microsoft.com/office/drawing/2014/main" id="{5DBC102E-62BE-A23F-AEE3-4441E16ABBDD}"/>
              </a:ext>
            </a:extLst>
          </p:cNvPr>
          <p:cNvSpPr txBox="1"/>
          <p:nvPr userDrawn="1"/>
        </p:nvSpPr>
        <p:spPr>
          <a:xfrm>
            <a:off x="9524646" y="1811858"/>
            <a:ext cx="2383428"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number of products being bought at least once across all retailers of the sample during the reference period.</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D1C71C0-F270-78A3-32CB-7364C8650266}"/>
              </a:ext>
            </a:extLst>
          </p:cNvPr>
          <p:cNvSpPr txBox="1"/>
          <p:nvPr userDrawn="1"/>
        </p:nvSpPr>
        <p:spPr>
          <a:xfrm>
            <a:off x="9524646" y="2679966"/>
            <a:ext cx="2383428"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Units Promotional Intensity</a:t>
            </a:r>
          </a:p>
        </p:txBody>
      </p:sp>
      <p:sp>
        <p:nvSpPr>
          <p:cNvPr id="32" name="TextBox 31">
            <a:extLst>
              <a:ext uri="{FF2B5EF4-FFF2-40B4-BE49-F238E27FC236}">
                <a16:creationId xmlns:a16="http://schemas.microsoft.com/office/drawing/2014/main" id="{BFC9AF58-59C4-67E6-B1CA-E2DF6FA0E0AB}"/>
              </a:ext>
            </a:extLst>
          </p:cNvPr>
          <p:cNvSpPr txBox="1"/>
          <p:nvPr userDrawn="1"/>
        </p:nvSpPr>
        <p:spPr>
          <a:xfrm>
            <a:off x="9524646" y="2973115"/>
            <a:ext cx="2383428" cy="152625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Measures the proportion of units sold under promotional activity in a category. As promotional activity we define sales of all discounted or promoted products. Promoted products are all SKUs with any type of price reduction or added quantity that originates from their manufacturer. Discounted products we define all SKUs without a manufacturer or supplier promotion, which their price was at least 8% lower compared to the Suggested Retail Price (SRP).</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74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0D00D4-F082-1365-BF64-27E347EA8FD5}"/>
              </a:ext>
            </a:extLst>
          </p:cNvPr>
          <p:cNvSpPr>
            <a:spLocks noGrp="1"/>
          </p:cNvSpPr>
          <p:nvPr>
            <p:ph type="sldNum" sz="quarter" idx="10"/>
          </p:nvPr>
        </p:nvSpPr>
        <p:spPr/>
        <p:txBody>
          <a:body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C7DE2D11-A12E-1452-7DE6-3AC6C1160164}"/>
              </a:ext>
            </a:extLst>
          </p:cNvPr>
          <p:cNvSpPr>
            <a:spLocks noGrp="1"/>
          </p:cNvSpPr>
          <p:nvPr>
            <p:ph type="title" hasCustomPrompt="1"/>
          </p:nvPr>
        </p:nvSpPr>
        <p:spPr>
          <a:xfrm>
            <a:off x="514350" y="580801"/>
            <a:ext cx="11187113" cy="548640"/>
          </a:xfrm>
        </p:spPr>
        <p:txBody>
          <a:bodyPr/>
          <a:lstStyle/>
          <a:p>
            <a:r>
              <a:rPr lang="en-US"/>
              <a:t>Place headline here</a:t>
            </a:r>
            <a:endParaRPr lang="en-IN"/>
          </a:p>
        </p:txBody>
      </p:sp>
      <p:sp>
        <p:nvSpPr>
          <p:cNvPr id="5" name="Text Placeholder 7">
            <a:extLst>
              <a:ext uri="{FF2B5EF4-FFF2-40B4-BE49-F238E27FC236}">
                <a16:creationId xmlns:a16="http://schemas.microsoft.com/office/drawing/2014/main" id="{892E159C-B515-A978-E87E-8FFBF60D85DC}"/>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 name="Text Placeholder 27">
            <a:extLst>
              <a:ext uri="{FF2B5EF4-FFF2-40B4-BE49-F238E27FC236}">
                <a16:creationId xmlns:a16="http://schemas.microsoft.com/office/drawing/2014/main" id="{8C4EECD2-1FCD-4D04-C958-7F2D32DDFF4B}"/>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8" name="Text Placeholder 5">
            <a:extLst>
              <a:ext uri="{FF2B5EF4-FFF2-40B4-BE49-F238E27FC236}">
                <a16:creationId xmlns:a16="http://schemas.microsoft.com/office/drawing/2014/main" id="{C589529D-BE8D-7B2C-4029-CAD2DB55F672}"/>
              </a:ext>
            </a:extLst>
          </p:cNvPr>
          <p:cNvSpPr>
            <a:spLocks noGrp="1"/>
          </p:cNvSpPr>
          <p:nvPr>
            <p:ph type="body" sz="quarter" idx="12" hasCustomPrompt="1"/>
          </p:nvPr>
        </p:nvSpPr>
        <p:spPr>
          <a:xfrm>
            <a:off x="526488" y="2605183"/>
            <a:ext cx="3305516" cy="1176210"/>
          </a:xfr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9" name="Text Placeholder 5">
            <a:extLst>
              <a:ext uri="{FF2B5EF4-FFF2-40B4-BE49-F238E27FC236}">
                <a16:creationId xmlns:a16="http://schemas.microsoft.com/office/drawing/2014/main" id="{711742F5-330B-7322-62D2-C525F2BC21D2}"/>
              </a:ext>
            </a:extLst>
          </p:cNvPr>
          <p:cNvSpPr>
            <a:spLocks noGrp="1"/>
          </p:cNvSpPr>
          <p:nvPr>
            <p:ph type="body" sz="quarter" idx="13" hasCustomPrompt="1"/>
          </p:nvPr>
        </p:nvSpPr>
        <p:spPr>
          <a:xfrm>
            <a:off x="1000093" y="1982180"/>
            <a:ext cx="2831911" cy="574735"/>
          </a:xfr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0" name="Text Placeholder 5">
            <a:extLst>
              <a:ext uri="{FF2B5EF4-FFF2-40B4-BE49-F238E27FC236}">
                <a16:creationId xmlns:a16="http://schemas.microsoft.com/office/drawing/2014/main" id="{F8F1D284-29F2-174F-2541-58C7F8F672A9}"/>
              </a:ext>
            </a:extLst>
          </p:cNvPr>
          <p:cNvSpPr>
            <a:spLocks noGrp="1"/>
          </p:cNvSpPr>
          <p:nvPr>
            <p:ph type="body" sz="quarter" idx="32" hasCustomPrompt="1"/>
          </p:nvPr>
        </p:nvSpPr>
        <p:spPr>
          <a:xfrm>
            <a:off x="4450725" y="2605183"/>
            <a:ext cx="3309940" cy="1176210"/>
          </a:xfr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1" name="Text Placeholder 5">
            <a:extLst>
              <a:ext uri="{FF2B5EF4-FFF2-40B4-BE49-F238E27FC236}">
                <a16:creationId xmlns:a16="http://schemas.microsoft.com/office/drawing/2014/main" id="{A6DC6A49-8A46-C406-AD41-48B1DB6E1687}"/>
              </a:ext>
            </a:extLst>
          </p:cNvPr>
          <p:cNvSpPr>
            <a:spLocks noGrp="1"/>
          </p:cNvSpPr>
          <p:nvPr>
            <p:ph type="body" sz="quarter" idx="33" hasCustomPrompt="1"/>
          </p:nvPr>
        </p:nvSpPr>
        <p:spPr>
          <a:xfrm>
            <a:off x="4928754" y="1982180"/>
            <a:ext cx="2831911" cy="574735"/>
          </a:xfr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2" name="Text Placeholder 5">
            <a:extLst>
              <a:ext uri="{FF2B5EF4-FFF2-40B4-BE49-F238E27FC236}">
                <a16:creationId xmlns:a16="http://schemas.microsoft.com/office/drawing/2014/main" id="{B3D0FB1F-13ED-5AB4-153A-E2345C04F5BC}"/>
              </a:ext>
            </a:extLst>
          </p:cNvPr>
          <p:cNvSpPr>
            <a:spLocks noGrp="1"/>
          </p:cNvSpPr>
          <p:nvPr>
            <p:ph type="body" sz="quarter" idx="34" hasCustomPrompt="1"/>
          </p:nvPr>
        </p:nvSpPr>
        <p:spPr>
          <a:xfrm>
            <a:off x="8391523" y="2605183"/>
            <a:ext cx="3309940" cy="1176210"/>
          </a:xfr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3" name="Text Placeholder 5">
            <a:extLst>
              <a:ext uri="{FF2B5EF4-FFF2-40B4-BE49-F238E27FC236}">
                <a16:creationId xmlns:a16="http://schemas.microsoft.com/office/drawing/2014/main" id="{F888B08B-365D-56AB-B5D9-75B3D5FBB600}"/>
              </a:ext>
            </a:extLst>
          </p:cNvPr>
          <p:cNvSpPr>
            <a:spLocks noGrp="1"/>
          </p:cNvSpPr>
          <p:nvPr>
            <p:ph type="body" sz="quarter" idx="35" hasCustomPrompt="1"/>
          </p:nvPr>
        </p:nvSpPr>
        <p:spPr>
          <a:xfrm>
            <a:off x="8869552" y="1982180"/>
            <a:ext cx="2831911" cy="574735"/>
          </a:xfr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4" name="Text Placeholder 5">
            <a:extLst>
              <a:ext uri="{FF2B5EF4-FFF2-40B4-BE49-F238E27FC236}">
                <a16:creationId xmlns:a16="http://schemas.microsoft.com/office/drawing/2014/main" id="{85C9E397-F7E8-3D4E-734D-549E60343B39}"/>
              </a:ext>
            </a:extLst>
          </p:cNvPr>
          <p:cNvSpPr>
            <a:spLocks noGrp="1"/>
          </p:cNvSpPr>
          <p:nvPr>
            <p:ph type="body" sz="quarter" idx="36" hasCustomPrompt="1"/>
          </p:nvPr>
        </p:nvSpPr>
        <p:spPr>
          <a:xfrm>
            <a:off x="526488" y="4564628"/>
            <a:ext cx="3305516" cy="1176210"/>
          </a:xfr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5" name="Text Placeholder 5">
            <a:extLst>
              <a:ext uri="{FF2B5EF4-FFF2-40B4-BE49-F238E27FC236}">
                <a16:creationId xmlns:a16="http://schemas.microsoft.com/office/drawing/2014/main" id="{E854B88F-FC54-2777-88D1-10AC42C778F2}"/>
              </a:ext>
            </a:extLst>
          </p:cNvPr>
          <p:cNvSpPr>
            <a:spLocks noGrp="1"/>
          </p:cNvSpPr>
          <p:nvPr>
            <p:ph type="body" sz="quarter" idx="37" hasCustomPrompt="1"/>
          </p:nvPr>
        </p:nvSpPr>
        <p:spPr>
          <a:xfrm>
            <a:off x="1000093" y="3909825"/>
            <a:ext cx="2831911" cy="574735"/>
          </a:xfr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6" name="Text Placeholder 5">
            <a:extLst>
              <a:ext uri="{FF2B5EF4-FFF2-40B4-BE49-F238E27FC236}">
                <a16:creationId xmlns:a16="http://schemas.microsoft.com/office/drawing/2014/main" id="{661C3472-11B1-9D73-CAC2-E2EEF4462CB6}"/>
              </a:ext>
            </a:extLst>
          </p:cNvPr>
          <p:cNvSpPr>
            <a:spLocks noGrp="1"/>
          </p:cNvSpPr>
          <p:nvPr>
            <p:ph type="body" sz="quarter" idx="38" hasCustomPrompt="1"/>
          </p:nvPr>
        </p:nvSpPr>
        <p:spPr>
          <a:xfrm>
            <a:off x="4450725" y="4564628"/>
            <a:ext cx="3309940" cy="1176210"/>
          </a:xfr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7" name="Text Placeholder 5">
            <a:extLst>
              <a:ext uri="{FF2B5EF4-FFF2-40B4-BE49-F238E27FC236}">
                <a16:creationId xmlns:a16="http://schemas.microsoft.com/office/drawing/2014/main" id="{D8EC75E2-565D-900F-5222-CB88C99133CD}"/>
              </a:ext>
            </a:extLst>
          </p:cNvPr>
          <p:cNvSpPr>
            <a:spLocks noGrp="1"/>
          </p:cNvSpPr>
          <p:nvPr>
            <p:ph type="body" sz="quarter" idx="39" hasCustomPrompt="1"/>
          </p:nvPr>
        </p:nvSpPr>
        <p:spPr>
          <a:xfrm>
            <a:off x="4928754" y="3909825"/>
            <a:ext cx="2831911" cy="574735"/>
          </a:xfr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8" name="Text Placeholder 5">
            <a:extLst>
              <a:ext uri="{FF2B5EF4-FFF2-40B4-BE49-F238E27FC236}">
                <a16:creationId xmlns:a16="http://schemas.microsoft.com/office/drawing/2014/main" id="{313799A7-90A1-BDC0-98C0-AF6C24D91A72}"/>
              </a:ext>
            </a:extLst>
          </p:cNvPr>
          <p:cNvSpPr>
            <a:spLocks noGrp="1"/>
          </p:cNvSpPr>
          <p:nvPr>
            <p:ph type="body" sz="quarter" idx="40" hasCustomPrompt="1"/>
          </p:nvPr>
        </p:nvSpPr>
        <p:spPr>
          <a:xfrm>
            <a:off x="8391523" y="4564628"/>
            <a:ext cx="3309940" cy="1176210"/>
          </a:xfr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9" name="Text Placeholder 5">
            <a:extLst>
              <a:ext uri="{FF2B5EF4-FFF2-40B4-BE49-F238E27FC236}">
                <a16:creationId xmlns:a16="http://schemas.microsoft.com/office/drawing/2014/main" id="{D29EF879-D3EE-5E6B-ABF1-BB9FF092E6DB}"/>
              </a:ext>
            </a:extLst>
          </p:cNvPr>
          <p:cNvSpPr>
            <a:spLocks noGrp="1"/>
          </p:cNvSpPr>
          <p:nvPr>
            <p:ph type="body" sz="quarter" idx="41" hasCustomPrompt="1"/>
          </p:nvPr>
        </p:nvSpPr>
        <p:spPr>
          <a:xfrm>
            <a:off x="8869552" y="3909825"/>
            <a:ext cx="2831911" cy="574735"/>
          </a:xfr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29" name="Text Placeholder 28">
            <a:extLst>
              <a:ext uri="{FF2B5EF4-FFF2-40B4-BE49-F238E27FC236}">
                <a16:creationId xmlns:a16="http://schemas.microsoft.com/office/drawing/2014/main" id="{1E59774E-F77D-533C-D34A-720ED8919398}"/>
              </a:ext>
            </a:extLst>
          </p:cNvPr>
          <p:cNvSpPr>
            <a:spLocks noGrp="1"/>
          </p:cNvSpPr>
          <p:nvPr>
            <p:ph type="body" sz="quarter" idx="42" hasCustomPrompt="1"/>
          </p:nvPr>
        </p:nvSpPr>
        <p:spPr>
          <a:xfrm>
            <a:off x="514349" y="2172867"/>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0" name="Text Placeholder 28">
            <a:extLst>
              <a:ext uri="{FF2B5EF4-FFF2-40B4-BE49-F238E27FC236}">
                <a16:creationId xmlns:a16="http://schemas.microsoft.com/office/drawing/2014/main" id="{FBE0A0E3-E64F-E243-BA6D-93B568214F8E}"/>
              </a:ext>
            </a:extLst>
          </p:cNvPr>
          <p:cNvSpPr>
            <a:spLocks noGrp="1"/>
          </p:cNvSpPr>
          <p:nvPr>
            <p:ph type="body" sz="quarter" idx="43" hasCustomPrompt="1"/>
          </p:nvPr>
        </p:nvSpPr>
        <p:spPr>
          <a:xfrm>
            <a:off x="4450725" y="2172867"/>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1" name="Text Placeholder 28">
            <a:extLst>
              <a:ext uri="{FF2B5EF4-FFF2-40B4-BE49-F238E27FC236}">
                <a16:creationId xmlns:a16="http://schemas.microsoft.com/office/drawing/2014/main" id="{EC11203F-69B0-D6D1-C5E2-5D130BE6458C}"/>
              </a:ext>
            </a:extLst>
          </p:cNvPr>
          <p:cNvSpPr>
            <a:spLocks noGrp="1"/>
          </p:cNvSpPr>
          <p:nvPr>
            <p:ph type="body" sz="quarter" idx="44" hasCustomPrompt="1"/>
          </p:nvPr>
        </p:nvSpPr>
        <p:spPr>
          <a:xfrm>
            <a:off x="8391523" y="2172867"/>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2" name="Text Placeholder 28">
            <a:extLst>
              <a:ext uri="{FF2B5EF4-FFF2-40B4-BE49-F238E27FC236}">
                <a16:creationId xmlns:a16="http://schemas.microsoft.com/office/drawing/2014/main" id="{E2CCD4DE-A89C-45C0-5519-532028439721}"/>
              </a:ext>
            </a:extLst>
          </p:cNvPr>
          <p:cNvSpPr>
            <a:spLocks noGrp="1"/>
          </p:cNvSpPr>
          <p:nvPr>
            <p:ph type="body" sz="quarter" idx="45" hasCustomPrompt="1"/>
          </p:nvPr>
        </p:nvSpPr>
        <p:spPr>
          <a:xfrm>
            <a:off x="8391523" y="4100512"/>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3" name="Text Placeholder 28">
            <a:extLst>
              <a:ext uri="{FF2B5EF4-FFF2-40B4-BE49-F238E27FC236}">
                <a16:creationId xmlns:a16="http://schemas.microsoft.com/office/drawing/2014/main" id="{CA08DD89-845C-799B-5435-68024FEC6339}"/>
              </a:ext>
            </a:extLst>
          </p:cNvPr>
          <p:cNvSpPr>
            <a:spLocks noGrp="1"/>
          </p:cNvSpPr>
          <p:nvPr>
            <p:ph type="body" sz="quarter" idx="46" hasCustomPrompt="1"/>
          </p:nvPr>
        </p:nvSpPr>
        <p:spPr>
          <a:xfrm>
            <a:off x="4450725" y="4100512"/>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4" name="Text Placeholder 28">
            <a:extLst>
              <a:ext uri="{FF2B5EF4-FFF2-40B4-BE49-F238E27FC236}">
                <a16:creationId xmlns:a16="http://schemas.microsoft.com/office/drawing/2014/main" id="{1CF26290-2495-80AD-D5F0-490C0784E1F4}"/>
              </a:ext>
            </a:extLst>
          </p:cNvPr>
          <p:cNvSpPr>
            <a:spLocks noGrp="1"/>
          </p:cNvSpPr>
          <p:nvPr>
            <p:ph type="body" sz="quarter" idx="47" hasCustomPrompt="1"/>
          </p:nvPr>
        </p:nvSpPr>
        <p:spPr>
          <a:xfrm>
            <a:off x="534820" y="4100512"/>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pic>
        <p:nvPicPr>
          <p:cNvPr id="7" name="Picture 6">
            <a:extLst>
              <a:ext uri="{FF2B5EF4-FFF2-40B4-BE49-F238E27FC236}">
                <a16:creationId xmlns:a16="http://schemas.microsoft.com/office/drawing/2014/main" id="{A0323610-14B8-1E31-5A96-EE65AF8BB22D}"/>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16163685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ppendix_glossary_gro">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2" name="+header_title">
            <a:extLst>
              <a:ext uri="{FF2B5EF4-FFF2-40B4-BE49-F238E27FC236}">
                <a16:creationId xmlns:a16="http://schemas.microsoft.com/office/drawing/2014/main" id="{EEF2C8A2-7D48-A18A-1882-8FEC68068F3C}"/>
              </a:ext>
            </a:extLst>
          </p:cNvPr>
          <p:cNvSpPr txBox="1">
            <a:spLocks/>
          </p:cNvSpPr>
          <p:nvPr userDrawn="1"/>
        </p:nvSpPr>
        <p:spPr>
          <a:xfrm>
            <a:off x="263766" y="488990"/>
            <a:ext cx="11644307" cy="636494"/>
          </a:xfrm>
          <a:prstGeom prst="rect">
            <a:avLst/>
          </a:prstGeom>
        </p:spPr>
        <p:txBody>
          <a:bodyPr anchor="b"/>
          <a:lstStyle>
            <a:lvl1pPr algn="l" defTabSz="914400" rtl="0" eaLnBrk="1" latinLnBrk="0" hangingPunct="1">
              <a:lnSpc>
                <a:spcPct val="90000"/>
              </a:lnSpc>
              <a:spcBef>
                <a:spcPct val="0"/>
              </a:spcBef>
              <a:buNone/>
              <a:defRPr sz="2200" b="1" kern="1200">
                <a:solidFill>
                  <a:schemeClr val="tx1"/>
                </a:solidFill>
                <a:latin typeface="Arial" panose="020B0604020202020204" pitchFamily="34" charset="0"/>
                <a:ea typeface="+mj-ea"/>
                <a:cs typeface="Arial" panose="020B0604020202020204" pitchFamily="34" charset="0"/>
              </a:defRPr>
            </a:lvl1pPr>
          </a:lstStyle>
          <a:p>
            <a:r>
              <a:rPr lang="en-US" sz="2328" dirty="0"/>
              <a:t>Glossary</a:t>
            </a:r>
            <a:endParaRPr lang="en-GR" sz="2328"/>
          </a:p>
        </p:txBody>
      </p:sp>
      <p:sp>
        <p:nvSpPr>
          <p:cNvPr id="5" name="TextBox 4">
            <a:extLst>
              <a:ext uri="{FF2B5EF4-FFF2-40B4-BE49-F238E27FC236}">
                <a16:creationId xmlns:a16="http://schemas.microsoft.com/office/drawing/2014/main" id="{6774721A-695D-BA7B-4B4B-818A979434EA}"/>
              </a:ext>
            </a:extLst>
          </p:cNvPr>
          <p:cNvSpPr txBox="1"/>
          <p:nvPr userDrawn="1"/>
        </p:nvSpPr>
        <p:spPr>
          <a:xfrm>
            <a:off x="263766" y="1518709"/>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Sales Value</a:t>
            </a:r>
          </a:p>
        </p:txBody>
      </p:sp>
      <p:sp>
        <p:nvSpPr>
          <p:cNvPr id="6" name="TextBox 5">
            <a:extLst>
              <a:ext uri="{FF2B5EF4-FFF2-40B4-BE49-F238E27FC236}">
                <a16:creationId xmlns:a16="http://schemas.microsoft.com/office/drawing/2014/main" id="{78D5D6EA-5EF4-4436-ECF0-1050C2FBB1D0}"/>
              </a:ext>
            </a:extLst>
          </p:cNvPr>
          <p:cNvSpPr txBox="1"/>
          <p:nvPr userDrawn="1"/>
        </p:nvSpPr>
        <p:spPr>
          <a:xfrm>
            <a:off x="263766" y="1811858"/>
            <a:ext cx="2696587" cy="222690"/>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sales value in Euros, including the VAT.</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D5FD00-2384-33BA-C428-8283B1501545}"/>
              </a:ext>
            </a:extLst>
          </p:cNvPr>
          <p:cNvSpPr txBox="1"/>
          <p:nvPr userDrawn="1"/>
        </p:nvSpPr>
        <p:spPr>
          <a:xfrm>
            <a:off x="283926" y="2422858"/>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Year over Year Evolution</a:t>
            </a:r>
          </a:p>
        </p:txBody>
      </p:sp>
      <p:sp>
        <p:nvSpPr>
          <p:cNvPr id="9" name="TextBox 8">
            <a:extLst>
              <a:ext uri="{FF2B5EF4-FFF2-40B4-BE49-F238E27FC236}">
                <a16:creationId xmlns:a16="http://schemas.microsoft.com/office/drawing/2014/main" id="{EA8BC74B-3A85-A2E5-8CB0-CBC92490B92A}"/>
              </a:ext>
            </a:extLst>
          </p:cNvPr>
          <p:cNvSpPr txBox="1"/>
          <p:nvPr userDrawn="1"/>
        </p:nvSpPr>
        <p:spPr>
          <a:xfrm>
            <a:off x="283926" y="2716007"/>
            <a:ext cx="2696587" cy="353045"/>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Percent change of a metric compared to the same period of last year.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A7241C4-D039-7505-810C-E74D0A138CE6}"/>
              </a:ext>
            </a:extLst>
          </p:cNvPr>
          <p:cNvSpPr txBox="1"/>
          <p:nvPr userDrawn="1"/>
        </p:nvSpPr>
        <p:spPr>
          <a:xfrm>
            <a:off x="283926" y="3361541"/>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Sales Weight</a:t>
            </a:r>
          </a:p>
        </p:txBody>
      </p:sp>
      <p:sp>
        <p:nvSpPr>
          <p:cNvPr id="12" name="TextBox 11">
            <a:extLst>
              <a:ext uri="{FF2B5EF4-FFF2-40B4-BE49-F238E27FC236}">
                <a16:creationId xmlns:a16="http://schemas.microsoft.com/office/drawing/2014/main" id="{6E5A0C2E-6A9B-D11B-8841-064A59B49F37}"/>
              </a:ext>
            </a:extLst>
          </p:cNvPr>
          <p:cNvSpPr txBox="1"/>
          <p:nvPr userDrawn="1"/>
        </p:nvSpPr>
        <p:spPr>
          <a:xfrm>
            <a:off x="283926" y="3654690"/>
            <a:ext cx="2696587" cy="353045"/>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Proportion of a category sales value in the total sales of the parent category or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45F4DDB-2784-F6CA-B542-08F13DAF210B}"/>
              </a:ext>
            </a:extLst>
          </p:cNvPr>
          <p:cNvSpPr txBox="1"/>
          <p:nvPr userDrawn="1"/>
        </p:nvSpPr>
        <p:spPr>
          <a:xfrm>
            <a:off x="283926" y="4309900"/>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Contribution to Growth</a:t>
            </a:r>
          </a:p>
        </p:txBody>
      </p:sp>
      <p:sp>
        <p:nvSpPr>
          <p:cNvPr id="18" name="TextBox 17">
            <a:extLst>
              <a:ext uri="{FF2B5EF4-FFF2-40B4-BE49-F238E27FC236}">
                <a16:creationId xmlns:a16="http://schemas.microsoft.com/office/drawing/2014/main" id="{2CD0F3F1-6A5F-596C-984D-C1BA943AB389}"/>
              </a:ext>
            </a:extLst>
          </p:cNvPr>
          <p:cNvSpPr txBox="1"/>
          <p:nvPr userDrawn="1"/>
        </p:nvSpPr>
        <p:spPr>
          <a:xfrm>
            <a:off x="283926" y="4603049"/>
            <a:ext cx="2696587"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Percentage points a subgroup contributes to the overall growth of the parent group (i.e. category or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C097F22-4DAA-60F1-FEBA-1235EFBFFEBB}"/>
              </a:ext>
            </a:extLst>
          </p:cNvPr>
          <p:cNvSpPr txBox="1"/>
          <p:nvPr userDrawn="1"/>
        </p:nvSpPr>
        <p:spPr>
          <a:xfrm>
            <a:off x="3350725" y="1518709"/>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Basket Penetration of Category</a:t>
            </a:r>
          </a:p>
        </p:txBody>
      </p:sp>
      <p:sp>
        <p:nvSpPr>
          <p:cNvPr id="21" name="TextBox 20">
            <a:extLst>
              <a:ext uri="{FF2B5EF4-FFF2-40B4-BE49-F238E27FC236}">
                <a16:creationId xmlns:a16="http://schemas.microsoft.com/office/drawing/2014/main" id="{AB75F165-0697-B428-EA33-2FC75F17BC86}"/>
              </a:ext>
            </a:extLst>
          </p:cNvPr>
          <p:cNvSpPr txBox="1"/>
          <p:nvPr userDrawn="1"/>
        </p:nvSpPr>
        <p:spPr>
          <a:xfrm>
            <a:off x="3350725" y="1811858"/>
            <a:ext cx="2696587"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Proportion of transactions containing at least one product from a category out of the total number of transactions in the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804F2D5-E9D5-027A-E02E-72918CF99DD5}"/>
              </a:ext>
            </a:extLst>
          </p:cNvPr>
          <p:cNvSpPr txBox="1"/>
          <p:nvPr userDrawn="1"/>
        </p:nvSpPr>
        <p:spPr>
          <a:xfrm>
            <a:off x="3350725" y="2679966"/>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Average Discount</a:t>
            </a:r>
          </a:p>
        </p:txBody>
      </p:sp>
      <p:sp>
        <p:nvSpPr>
          <p:cNvPr id="23" name="TextBox 22">
            <a:extLst>
              <a:ext uri="{FF2B5EF4-FFF2-40B4-BE49-F238E27FC236}">
                <a16:creationId xmlns:a16="http://schemas.microsoft.com/office/drawing/2014/main" id="{812ABA18-76E0-DD3A-36AB-7908929A7AA3}"/>
              </a:ext>
            </a:extLst>
          </p:cNvPr>
          <p:cNvSpPr txBox="1"/>
          <p:nvPr userDrawn="1"/>
        </p:nvSpPr>
        <p:spPr>
          <a:xfrm>
            <a:off x="3350725" y="2973115"/>
            <a:ext cx="2696587" cy="613758"/>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eRetailers' price reduction on products measured as the deviation among the selling price and the retailer’s maximum price of the same SKUs in the previous 30 days.</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1DF5A24-C0AD-0E78-A6D7-75A24ADB9774}"/>
              </a:ext>
            </a:extLst>
          </p:cNvPr>
          <p:cNvSpPr txBox="1"/>
          <p:nvPr userDrawn="1"/>
        </p:nvSpPr>
        <p:spPr>
          <a:xfrm>
            <a:off x="3350725" y="3957348"/>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Average Basket Value/Items</a:t>
            </a:r>
          </a:p>
        </p:txBody>
      </p:sp>
      <p:sp>
        <p:nvSpPr>
          <p:cNvPr id="25" name="TextBox 24">
            <a:extLst>
              <a:ext uri="{FF2B5EF4-FFF2-40B4-BE49-F238E27FC236}">
                <a16:creationId xmlns:a16="http://schemas.microsoft.com/office/drawing/2014/main" id="{3BB08BEE-A2CE-1BD5-8935-20B76C694563}"/>
              </a:ext>
            </a:extLst>
          </p:cNvPr>
          <p:cNvSpPr txBox="1"/>
          <p:nvPr userDrawn="1"/>
        </p:nvSpPr>
        <p:spPr>
          <a:xfrm>
            <a:off x="3350725" y="4250498"/>
            <a:ext cx="2696587" cy="353045"/>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total sales value or units sold divided by the number of transactions in the sector.</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A0C8344-B696-470E-5B42-A20D110CDA0A}"/>
              </a:ext>
            </a:extLst>
          </p:cNvPr>
          <p:cNvSpPr txBox="1"/>
          <p:nvPr userDrawn="1"/>
        </p:nvSpPr>
        <p:spPr>
          <a:xfrm>
            <a:off x="6437685" y="1518709"/>
            <a:ext cx="2696587"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Marketing Channels</a:t>
            </a:r>
          </a:p>
        </p:txBody>
      </p:sp>
      <p:sp>
        <p:nvSpPr>
          <p:cNvPr id="27" name="TextBox 26">
            <a:extLst>
              <a:ext uri="{FF2B5EF4-FFF2-40B4-BE49-F238E27FC236}">
                <a16:creationId xmlns:a16="http://schemas.microsoft.com/office/drawing/2014/main" id="{389282B9-06FF-3EA1-D34F-D974D0C99CE6}"/>
              </a:ext>
            </a:extLst>
          </p:cNvPr>
          <p:cNvSpPr txBox="1"/>
          <p:nvPr userDrawn="1"/>
        </p:nvSpPr>
        <p:spPr>
          <a:xfrm>
            <a:off x="6437685" y="1811858"/>
            <a:ext cx="2696587"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last-clicked reported traffic source before a consumer visits the retailer’s website. Most frequent traffic sources are:</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D64A041-E5AC-F709-87F5-435674478E32}"/>
              </a:ext>
            </a:extLst>
          </p:cNvPr>
          <p:cNvSpPr txBox="1"/>
          <p:nvPr userDrawn="1"/>
        </p:nvSpPr>
        <p:spPr>
          <a:xfrm>
            <a:off x="6590030" y="2305392"/>
            <a:ext cx="2544242" cy="2047676"/>
          </a:xfrm>
          <a:prstGeom prst="rect">
            <a:avLst/>
          </a:prstGeom>
          <a:noFill/>
        </p:spPr>
        <p:txBody>
          <a:bodyPr wrap="square" rtlCol="0">
            <a:spAutoFit/>
          </a:bodyPr>
          <a:lstStyle/>
          <a:p>
            <a:pPr>
              <a:lnSpc>
                <a:spcPct val="100000"/>
              </a:lnSpc>
            </a:pPr>
            <a:r>
              <a:rPr lang="en-US" sz="847" b="1" dirty="0">
                <a:effectLst/>
                <a:latin typeface="Arial" panose="020B0604020202020204" pitchFamily="34" charset="0"/>
                <a:cs typeface="Arial" panose="020B0604020202020204" pitchFamily="34" charset="0"/>
              </a:rPr>
              <a:t>Direct: </a:t>
            </a:r>
            <a:r>
              <a:rPr lang="en-US" sz="847" dirty="0">
                <a:effectLst/>
                <a:latin typeface="Arial" panose="020B0604020202020204" pitchFamily="34" charset="0"/>
                <a:cs typeface="Arial" panose="020B0604020202020204" pitchFamily="34" charset="0"/>
              </a:rPr>
              <a:t>visits from either typing the website URL into a browser or through browser bookmarks.</a:t>
            </a:r>
          </a:p>
          <a:p>
            <a:pPr>
              <a:lnSpc>
                <a:spcPct val="100000"/>
              </a:lnSpc>
            </a:pPr>
            <a:endParaRPr lang="en-US" sz="847" dirty="0">
              <a:effectLst/>
              <a:latin typeface="Arial" panose="020B0604020202020204" pitchFamily="34" charset="0"/>
              <a:cs typeface="Arial" panose="020B0604020202020204" pitchFamily="34" charset="0"/>
            </a:endParaRPr>
          </a:p>
          <a:p>
            <a:pPr>
              <a:lnSpc>
                <a:spcPct val="100000"/>
              </a:lnSpc>
            </a:pPr>
            <a:r>
              <a:rPr lang="en-US" sz="847" b="1" dirty="0">
                <a:effectLst/>
                <a:latin typeface="Arial" panose="020B0604020202020204" pitchFamily="34" charset="0"/>
                <a:cs typeface="Arial" panose="020B0604020202020204" pitchFamily="34" charset="0"/>
              </a:rPr>
              <a:t>Organic Search: </a:t>
            </a:r>
            <a:r>
              <a:rPr lang="en-US" sz="847" dirty="0">
                <a:effectLst/>
                <a:latin typeface="Arial" panose="020B0604020202020204" pitchFamily="34" charset="0"/>
                <a:cs typeface="Arial" panose="020B0604020202020204" pitchFamily="34" charset="0"/>
              </a:rPr>
              <a:t>visits coming from people finding a website URL among search engine results.</a:t>
            </a:r>
          </a:p>
          <a:p>
            <a:pPr>
              <a:lnSpc>
                <a:spcPct val="100000"/>
              </a:lnSpc>
            </a:pPr>
            <a:endParaRPr lang="en-US" sz="847" dirty="0">
              <a:effectLst/>
              <a:latin typeface="Arial" panose="020B0604020202020204" pitchFamily="34" charset="0"/>
              <a:cs typeface="Arial" panose="020B0604020202020204" pitchFamily="34" charset="0"/>
            </a:endParaRPr>
          </a:p>
          <a:p>
            <a:pPr>
              <a:lnSpc>
                <a:spcPct val="100000"/>
              </a:lnSpc>
            </a:pPr>
            <a:r>
              <a:rPr lang="en-US" sz="847" b="1" dirty="0">
                <a:effectLst/>
                <a:latin typeface="Arial" panose="020B0604020202020204" pitchFamily="34" charset="0"/>
                <a:cs typeface="Arial" panose="020B0604020202020204" pitchFamily="34" charset="0"/>
              </a:rPr>
              <a:t>Paid Search: </a:t>
            </a:r>
            <a:r>
              <a:rPr lang="en-US" sz="847" dirty="0">
                <a:effectLst/>
                <a:latin typeface="Arial" panose="020B0604020202020204" pitchFamily="34" charset="0"/>
                <a:cs typeface="Arial" panose="020B0604020202020204" pitchFamily="34" charset="0"/>
              </a:rPr>
              <a:t>visits from people clicking on a URL in an advertisement or sponsored listing in search results.</a:t>
            </a:r>
          </a:p>
          <a:p>
            <a:pPr>
              <a:lnSpc>
                <a:spcPct val="100000"/>
              </a:lnSpc>
            </a:pPr>
            <a:endParaRPr lang="en-US" sz="847" dirty="0">
              <a:effectLst/>
              <a:latin typeface="Arial" panose="020B0604020202020204" pitchFamily="34" charset="0"/>
              <a:cs typeface="Arial" panose="020B0604020202020204" pitchFamily="34" charset="0"/>
            </a:endParaRPr>
          </a:p>
          <a:p>
            <a:pPr>
              <a:lnSpc>
                <a:spcPct val="100000"/>
              </a:lnSpc>
            </a:pPr>
            <a:r>
              <a:rPr lang="en-US" sz="847" b="1" dirty="0">
                <a:effectLst/>
                <a:latin typeface="Arial" panose="020B0604020202020204" pitchFamily="34" charset="0"/>
                <a:cs typeface="Arial" panose="020B0604020202020204" pitchFamily="34" charset="0"/>
              </a:rPr>
              <a:t>Price Comparison Engines: </a:t>
            </a:r>
            <a:r>
              <a:rPr lang="en-US" sz="847" dirty="0">
                <a:effectLst/>
                <a:latin typeface="Arial" panose="020B0604020202020204" pitchFamily="34" charset="0"/>
                <a:cs typeface="Arial" panose="020B0604020202020204" pitchFamily="34" charset="0"/>
              </a:rPr>
              <a:t>visits coming from people clicking on a URL through websites for comparing prices of the same product in different outlets.</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927BD1B-6130-60CD-5040-FF3CFE43FE7C}"/>
              </a:ext>
            </a:extLst>
          </p:cNvPr>
          <p:cNvSpPr txBox="1"/>
          <p:nvPr userDrawn="1"/>
        </p:nvSpPr>
        <p:spPr>
          <a:xfrm>
            <a:off x="9524646" y="1518709"/>
            <a:ext cx="2383428"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Assortment</a:t>
            </a:r>
          </a:p>
        </p:txBody>
      </p:sp>
      <p:sp>
        <p:nvSpPr>
          <p:cNvPr id="30" name="TextBox 29">
            <a:extLst>
              <a:ext uri="{FF2B5EF4-FFF2-40B4-BE49-F238E27FC236}">
                <a16:creationId xmlns:a16="http://schemas.microsoft.com/office/drawing/2014/main" id="{5DBC102E-62BE-A23F-AEE3-4441E16ABBDD}"/>
              </a:ext>
            </a:extLst>
          </p:cNvPr>
          <p:cNvSpPr txBox="1"/>
          <p:nvPr userDrawn="1"/>
        </p:nvSpPr>
        <p:spPr>
          <a:xfrm>
            <a:off x="9524646" y="1811858"/>
            <a:ext cx="2383428" cy="483402"/>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The number of products being bought at least once across all retailers of the sample during the reference period.</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D1C71C0-F270-78A3-32CB-7364C8650266}"/>
              </a:ext>
            </a:extLst>
          </p:cNvPr>
          <p:cNvSpPr txBox="1"/>
          <p:nvPr userDrawn="1"/>
        </p:nvSpPr>
        <p:spPr>
          <a:xfrm>
            <a:off x="9524646" y="2679966"/>
            <a:ext cx="2383428" cy="287771"/>
          </a:xfrm>
          <a:prstGeom prst="rect">
            <a:avLst/>
          </a:prstGeom>
          <a:noFill/>
        </p:spPr>
        <p:txBody>
          <a:bodyPr wrap="square" rtlCol="0">
            <a:spAutoFit/>
          </a:bodyPr>
          <a:lstStyle/>
          <a:p>
            <a:r>
              <a:rPr lang="en-US" sz="1270" b="1" dirty="0">
                <a:solidFill>
                  <a:schemeClr val="tx1">
                    <a:lumMod val="95000"/>
                    <a:lumOff val="5000"/>
                  </a:schemeClr>
                </a:solidFill>
                <a:latin typeface="Arial" panose="020B0604020202020204" pitchFamily="34" charset="0"/>
                <a:cs typeface="Arial" panose="020B0604020202020204" pitchFamily="34" charset="0"/>
              </a:rPr>
              <a:t>Units Promotional Intensity</a:t>
            </a:r>
          </a:p>
        </p:txBody>
      </p:sp>
      <p:sp>
        <p:nvSpPr>
          <p:cNvPr id="32" name="TextBox 31">
            <a:extLst>
              <a:ext uri="{FF2B5EF4-FFF2-40B4-BE49-F238E27FC236}">
                <a16:creationId xmlns:a16="http://schemas.microsoft.com/office/drawing/2014/main" id="{BFC9AF58-59C4-67E6-B1CA-E2DF6FA0E0AB}"/>
              </a:ext>
            </a:extLst>
          </p:cNvPr>
          <p:cNvSpPr txBox="1"/>
          <p:nvPr userDrawn="1"/>
        </p:nvSpPr>
        <p:spPr>
          <a:xfrm>
            <a:off x="9524646" y="2973115"/>
            <a:ext cx="2383428" cy="1656607"/>
          </a:xfrm>
          <a:prstGeom prst="rect">
            <a:avLst/>
          </a:prstGeom>
          <a:noFill/>
        </p:spPr>
        <p:txBody>
          <a:bodyPr wrap="square" rtlCol="0">
            <a:spAutoFit/>
          </a:bodyPr>
          <a:lstStyle/>
          <a:p>
            <a:pPr>
              <a:lnSpc>
                <a:spcPct val="100000"/>
              </a:lnSpc>
            </a:pPr>
            <a:r>
              <a:rPr lang="en-US" sz="847" dirty="0">
                <a:effectLst/>
                <a:latin typeface="Arial" panose="020B0604020202020204" pitchFamily="34" charset="0"/>
                <a:cs typeface="Arial" panose="020B0604020202020204" pitchFamily="34" charset="0"/>
              </a:rPr>
              <a:t>Measures the proportion of units sold under promotional activity in a category. As promotional activity we define sales of all discounted or promoted products. Promoted products are all SKUs with any type of price reduction or added quantity that originates from their manufacturer. Discounted products we define all SKUs without a manufacturer or supplier promotion, which their price was at least 8% lower compared to the retailer’s maximum price of the same SKUs in the previous 30 days.</a:t>
            </a:r>
            <a:endParaRPr lang="en-US" sz="847"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8639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pendix_cat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54" name="footnote">
            <a:extLst>
              <a:ext uri="{FF2B5EF4-FFF2-40B4-BE49-F238E27FC236}">
                <a16:creationId xmlns:a16="http://schemas.microsoft.com/office/drawing/2014/main" id="{5A6EAE2E-59D4-01DE-CF96-8211DBE302B1}"/>
              </a:ext>
            </a:extLst>
          </p:cNvPr>
          <p:cNvSpPr txBox="1"/>
          <p:nvPr userDrawn="1"/>
        </p:nvSpPr>
        <p:spPr>
          <a:xfrm>
            <a:off x="6898170" y="6325935"/>
            <a:ext cx="5009903" cy="23592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0" name="+table">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1362701"/>
            <a:ext cx="11612388" cy="4838569"/>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TABLE</a:t>
            </a:r>
          </a:p>
        </p:txBody>
      </p:sp>
    </p:spTree>
    <p:extLst>
      <p:ext uri="{BB962C8B-B14F-4D97-AF65-F5344CB8AC3E}">
        <p14:creationId xmlns:p14="http://schemas.microsoft.com/office/powerpoint/2010/main" val="24267939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ppendix_baske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54" name="footnote">
            <a:extLst>
              <a:ext uri="{FF2B5EF4-FFF2-40B4-BE49-F238E27FC236}">
                <a16:creationId xmlns:a16="http://schemas.microsoft.com/office/drawing/2014/main" id="{5A6EAE2E-59D4-01DE-CF96-8211DBE302B1}"/>
              </a:ext>
            </a:extLst>
          </p:cNvPr>
          <p:cNvSpPr txBox="1"/>
          <p:nvPr userDrawn="1"/>
        </p:nvSpPr>
        <p:spPr>
          <a:xfrm>
            <a:off x="6898170" y="6325935"/>
            <a:ext cx="5009903" cy="23592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20" name="+table_baskets">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1362701"/>
            <a:ext cx="11612388" cy="1645114"/>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TABLE</a:t>
            </a:r>
          </a:p>
        </p:txBody>
      </p:sp>
      <p:sp>
        <p:nvSpPr>
          <p:cNvPr id="2" name="+table_channels">
            <a:extLst>
              <a:ext uri="{FF2B5EF4-FFF2-40B4-BE49-F238E27FC236}">
                <a16:creationId xmlns:a16="http://schemas.microsoft.com/office/drawing/2014/main" id="{26B92971-E1A8-F611-9F4B-CDCD41900086}"/>
              </a:ext>
            </a:extLst>
          </p:cNvPr>
          <p:cNvSpPr>
            <a:spLocks noGrp="1"/>
          </p:cNvSpPr>
          <p:nvPr>
            <p:ph type="pic" sz="quarter" idx="15" hasCustomPrompt="1"/>
          </p:nvPr>
        </p:nvSpPr>
        <p:spPr>
          <a:xfrm>
            <a:off x="283924" y="3385222"/>
            <a:ext cx="11612388" cy="2903142"/>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TABLE</a:t>
            </a:r>
          </a:p>
        </p:txBody>
      </p:sp>
    </p:spTree>
    <p:extLst>
      <p:ext uri="{BB962C8B-B14F-4D97-AF65-F5344CB8AC3E}">
        <p14:creationId xmlns:p14="http://schemas.microsoft.com/office/powerpoint/2010/main" val="362620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by Side Chart_whit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65373"/>
            <a:ext cx="5316587"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tx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65373"/>
            <a:ext cx="5316589"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tx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p:spPr>
        <p:txBody>
          <a:body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A1C7365E-57FE-36F6-4B76-41D47B39D5CF}"/>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9" name="Content Placeholder 8">
            <a:extLst>
              <a:ext uri="{FF2B5EF4-FFF2-40B4-BE49-F238E27FC236}">
                <a16:creationId xmlns:a16="http://schemas.microsoft.com/office/drawing/2014/main" id="{5781EB81-75FA-2849-CD5D-CFFFBA5676BC}"/>
              </a:ext>
            </a:extLst>
          </p:cNvPr>
          <p:cNvSpPr>
            <a:spLocks noGrp="1"/>
          </p:cNvSpPr>
          <p:nvPr>
            <p:ph sz="quarter" idx="32"/>
          </p:nvPr>
        </p:nvSpPr>
        <p:spPr>
          <a:xfrm>
            <a:off x="514350" y="2549589"/>
            <a:ext cx="5316538" cy="32479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a:extLst>
              <a:ext uri="{FF2B5EF4-FFF2-40B4-BE49-F238E27FC236}">
                <a16:creationId xmlns:a16="http://schemas.microsoft.com/office/drawing/2014/main" id="{1B3B6B58-3CE0-EBF7-B6CC-8553A614955A}"/>
              </a:ext>
            </a:extLst>
          </p:cNvPr>
          <p:cNvSpPr>
            <a:spLocks noGrp="1"/>
          </p:cNvSpPr>
          <p:nvPr>
            <p:ph sz="quarter" idx="33"/>
          </p:nvPr>
        </p:nvSpPr>
        <p:spPr>
          <a:xfrm>
            <a:off x="6384925" y="2549589"/>
            <a:ext cx="5316538" cy="32479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8650D01-5D3B-ABF0-D6BD-635A57EAF17F}"/>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78958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_Whit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5998" y="2412225"/>
            <a:ext cx="0" cy="33832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747799"/>
            <a:ext cx="5581648" cy="502920"/>
          </a:xfrm>
          <a:prstGeom prst="rect">
            <a:avLst/>
          </a:prstGeom>
          <a:solidFill>
            <a:schemeClr val="tx2"/>
          </a:solidFill>
          <a:ln w="12700">
            <a:solidFill>
              <a:schemeClr val="tx2"/>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105310" y="1747799"/>
            <a:ext cx="5596153" cy="502920"/>
          </a:xfrm>
          <a:prstGeom prst="rect">
            <a:avLst/>
          </a:prstGeom>
          <a:solidFill>
            <a:schemeClr val="bg1"/>
          </a:solidFill>
          <a:ln w="12700">
            <a:solidFill>
              <a:schemeClr val="tx2"/>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tx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7" name="Text Placeholder 16">
            <a:extLst>
              <a:ext uri="{FF2B5EF4-FFF2-40B4-BE49-F238E27FC236}">
                <a16:creationId xmlns:a16="http://schemas.microsoft.com/office/drawing/2014/main" id="{B5B8DB7C-44AC-1035-89A9-E6DB6DFAE6CA}"/>
              </a:ext>
            </a:extLst>
          </p:cNvPr>
          <p:cNvSpPr>
            <a:spLocks noGrp="1"/>
          </p:cNvSpPr>
          <p:nvPr>
            <p:ph type="body" sz="quarter" idx="21"/>
          </p:nvPr>
        </p:nvSpPr>
        <p:spPr>
          <a:xfrm>
            <a:off x="500558" y="4238238"/>
            <a:ext cx="5301119" cy="1539870"/>
          </a:xfrm>
          <a:prstGeom prst="rect">
            <a:avLst/>
          </a:prstGeom>
        </p:spPr>
        <p:txBody>
          <a:bodyPr>
            <a:noAutofit/>
          </a:bodyPr>
          <a:lstStyle>
            <a:lvl1pPr>
              <a:lnSpc>
                <a:spcPct val="90000"/>
              </a:lnSpc>
              <a:defRPr sz="1600"/>
            </a:lvl1pPr>
            <a:lvl2pPr>
              <a:lnSpc>
                <a:spcPct val="90000"/>
              </a:lnSpc>
              <a:defRPr sz="1600"/>
            </a:lvl2pPr>
            <a:lvl3pPr>
              <a:lnSpc>
                <a:spcPct val="90000"/>
              </a:lnSpc>
              <a:defRPr sz="14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03788" y="2370216"/>
            <a:ext cx="5301127" cy="1547666"/>
          </a:xfrm>
          <a:prstGeom prst="rect">
            <a:avLst/>
          </a:prstGeom>
        </p:spPr>
        <p:txBody>
          <a:bodyPr>
            <a:noAutofit/>
          </a:bodyPr>
          <a:lstStyle>
            <a:lvl1pPr algn="l" defTabSz="914400" rtl="0" eaLnBrk="1" latinLnBrk="0" hangingPunct="1">
              <a:lnSpc>
                <a:spcPct val="9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accent6"/>
              </a:buClr>
              <a:defRPr lang="en-US" sz="1400" kern="1200" noProof="0" dirty="0" smtClean="0">
                <a:solidFill>
                  <a:schemeClr val="tx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8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marL="868680" indent="0" algn="l" defTabSz="914400" rtl="0" eaLnBrk="1" latinLnBrk="0" hangingPunct="1">
              <a:lnSpc>
                <a:spcPct val="90000"/>
              </a:lnSpc>
              <a:spcBef>
                <a:spcPts val="0"/>
              </a:spcBef>
              <a:spcAft>
                <a:spcPts val="1400"/>
              </a:spcAft>
              <a:buClr>
                <a:schemeClr val="accent6"/>
              </a:buClr>
              <a:buNone/>
              <a:defRPr lang="en-US" sz="1600" kern="1200" noProof="0" dirty="0">
                <a:solidFill>
                  <a:schemeClr val="tx1"/>
                </a:solidFill>
                <a:latin typeface="+mn-lt"/>
                <a:ea typeface="Roboto Condensed" panose="02000000000000000000" pitchFamily="2" charset="0"/>
                <a:cs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endPar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endParaRPr>
          </a:p>
        </p:txBody>
      </p:sp>
      <p:sp>
        <p:nvSpPr>
          <p:cNvPr id="34" name="Text Placeholder 16">
            <a:extLst>
              <a:ext uri="{FF2B5EF4-FFF2-40B4-BE49-F238E27FC236}">
                <a16:creationId xmlns:a16="http://schemas.microsoft.com/office/drawing/2014/main" id="{E253DA30-2BF5-C5E1-54C6-17CC7E778179}"/>
              </a:ext>
            </a:extLst>
          </p:cNvPr>
          <p:cNvSpPr>
            <a:spLocks noGrp="1"/>
          </p:cNvSpPr>
          <p:nvPr>
            <p:ph type="body" sz="quarter" idx="23" hasCustomPrompt="1"/>
          </p:nvPr>
        </p:nvSpPr>
        <p:spPr>
          <a:xfrm>
            <a:off x="6387081" y="4111814"/>
            <a:ext cx="5318092" cy="1666294"/>
          </a:xfrm>
          <a:prstGeom prst="rect">
            <a:avLst/>
          </a:prstGeom>
          <a:solidFill>
            <a:schemeClr val="tx2"/>
          </a:solidFill>
        </p:spPr>
        <p:txBody>
          <a:bodyPr lIns="91440" rIns="91440" anchor="ctr" anchorCtr="0">
            <a:noAutofit/>
          </a:bodyPr>
          <a:lstStyle>
            <a:lvl1pPr marL="0" indent="0" algn="ctr">
              <a:lnSpc>
                <a:spcPct val="90000"/>
              </a:lnSpc>
              <a:buFontTx/>
              <a:buNone/>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Place text here</a:t>
            </a:r>
            <a:endParaRPr lang="en-IN"/>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90315" y="2370215"/>
            <a:ext cx="5314901" cy="1539869"/>
          </a:xfrm>
          <a:prstGeom prst="rect">
            <a:avLst/>
          </a:prstGeom>
        </p:spPr>
        <p:txBody>
          <a:bodyPr>
            <a:noAutofit/>
          </a:bodyPr>
          <a:lstStyle>
            <a:lvl1pPr>
              <a:lnSpc>
                <a:spcPct val="90000"/>
              </a:lnSpc>
              <a:defRPr sz="1600"/>
            </a:lvl1pPr>
            <a:lvl2pPr>
              <a:lnSpc>
                <a:spcPct val="90000"/>
              </a:lnSpc>
              <a:defRPr sz="1600"/>
            </a:lvl2pPr>
            <a:lvl3pPr>
              <a:lnSpc>
                <a:spcPct val="90000"/>
              </a:lnSpc>
              <a:defRPr sz="1400"/>
            </a:lvl3pPr>
            <a:lvl4pPr>
              <a:lnSpc>
                <a:spcPct val="90000"/>
              </a:lnSpc>
              <a:defRPr sz="1600"/>
            </a:lvl4pPr>
            <a:lvl5pPr>
              <a:defRPr sz="1600"/>
            </a:lvl5p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
        <p:nvSpPr>
          <p:cNvPr id="6" name="Slide Number Placeholder 167">
            <a:extLst>
              <a:ext uri="{FF2B5EF4-FFF2-40B4-BE49-F238E27FC236}">
                <a16:creationId xmlns:a16="http://schemas.microsoft.com/office/drawing/2014/main" id="{C0779349-EEAF-87EB-4437-E5538A4B7763}"/>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5" name="Title 1">
            <a:extLst>
              <a:ext uri="{FF2B5EF4-FFF2-40B4-BE49-F238E27FC236}">
                <a16:creationId xmlns:a16="http://schemas.microsoft.com/office/drawing/2014/main" id="{115843DC-595C-9F99-0C5A-9A06846EFB78}"/>
              </a:ext>
            </a:extLst>
          </p:cNvPr>
          <p:cNvSpPr>
            <a:spLocks noGrp="1"/>
          </p:cNvSpPr>
          <p:nvPr>
            <p:ph type="title" hasCustomPrompt="1"/>
          </p:nvPr>
        </p:nvSpPr>
        <p:spPr>
          <a:xfrm>
            <a:off x="514350" y="580801"/>
            <a:ext cx="11187113" cy="548640"/>
          </a:xfrm>
        </p:spPr>
        <p:txBody>
          <a:bodyPr/>
          <a:lstStyle/>
          <a:p>
            <a:r>
              <a:rPr lang="en-US"/>
              <a:t>Place headline here</a:t>
            </a:r>
            <a:endParaRPr lang="en-IN"/>
          </a:p>
        </p:txBody>
      </p:sp>
      <p:sp>
        <p:nvSpPr>
          <p:cNvPr id="7" name="Text Placeholder 7">
            <a:extLst>
              <a:ext uri="{FF2B5EF4-FFF2-40B4-BE49-F238E27FC236}">
                <a16:creationId xmlns:a16="http://schemas.microsoft.com/office/drawing/2014/main" id="{64C9E611-C0D6-8DFB-9EC6-4A1F5D2557F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Text Placeholder 27">
            <a:extLst>
              <a:ext uri="{FF2B5EF4-FFF2-40B4-BE49-F238E27FC236}">
                <a16:creationId xmlns:a16="http://schemas.microsoft.com/office/drawing/2014/main" id="{9539DE8E-9A07-2C43-B95B-7173341C87A6}"/>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8" name="Picture 7">
            <a:extLst>
              <a:ext uri="{FF2B5EF4-FFF2-40B4-BE49-F238E27FC236}">
                <a16:creationId xmlns:a16="http://schemas.microsoft.com/office/drawing/2014/main" id="{E7AFD9A1-A69D-F456-B3C1-6FA68C7FBE27}"/>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665743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Content_Whit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72197"/>
            <a:ext cx="5316587" cy="502920"/>
          </a:xfrm>
          <a:prstGeom prst="rect">
            <a:avLst/>
          </a:prstGeom>
          <a:solidFill>
            <a:schemeClr val="tx2"/>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72197"/>
            <a:ext cx="5316589" cy="502920"/>
          </a:xfrm>
          <a:prstGeom prst="rect">
            <a:avLst/>
          </a:prstGeom>
          <a:solidFill>
            <a:schemeClr val="tx2"/>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7778" y="1979021"/>
            <a:ext cx="0" cy="38404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14350" y="2618593"/>
            <a:ext cx="5316587" cy="3200400"/>
          </a:xfrm>
          <a:prstGeom prst="rect">
            <a:avLst/>
          </a:prstGeom>
        </p:spPr>
        <p:txBody>
          <a:bodyPr vert="horz" lIns="0" tIns="0" rIns="0" bIns="0" rtlCol="0">
            <a:noAutofit/>
          </a:bodyPr>
          <a:lstStyle>
            <a:lvl1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algn="l" defTabSz="914400" rtl="0" eaLnBrk="1" latinLnBrk="0" hangingPunct="1">
              <a:lnSpc>
                <a:spcPct val="90000"/>
              </a:lnSpc>
              <a:spcBef>
                <a:spcPts val="0"/>
              </a:spcBef>
              <a:spcAft>
                <a:spcPts val="1400"/>
              </a:spcAft>
              <a:buClr>
                <a:schemeClr val="accent6"/>
              </a:buClr>
              <a:defRPr lang="en-US" sz="2400" kern="1200" noProof="0" dirty="0">
                <a:solidFill>
                  <a:schemeClr val="tx1"/>
                </a:solidFill>
                <a:latin typeface="+mn-lt"/>
                <a:ea typeface="Roboto Condensed" panose="02000000000000000000" pitchFamily="2" charset="0"/>
                <a:cs typeface="Roboto Condensed" panose="02000000000000000000" pitchFamily="2" charset="0"/>
              </a:defRPr>
            </a:lvl5pPr>
          </a:lstStyle>
          <a:p>
            <a:pPr marR="0" lvl="0" fontAlgn="auto">
              <a:buClr>
                <a:srgbClr val="A687B7"/>
              </a:buClr>
              <a:tabLst/>
            </a:pPr>
            <a:r>
              <a:rPr kumimoji="0" lang="en-US" sz="24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Click to edit Master text styles</a:t>
            </a:r>
          </a:p>
          <a:p>
            <a:pPr marR="0" lvl="1" fontAlgn="auto">
              <a:buClr>
                <a:srgbClr val="A687B7"/>
              </a:buClr>
              <a:buSzTx/>
              <a:tabLst/>
            </a:pPr>
            <a:r>
              <a:rPr kumimoji="0" lang="en-US" sz="22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Second level</a:t>
            </a:r>
          </a:p>
          <a:p>
            <a:pPr marR="0" lvl="2" fontAlgn="auto">
              <a:buClr>
                <a:srgbClr val="A687B7"/>
              </a:buClr>
              <a:buSzTx/>
              <a:tabLst/>
            </a:pPr>
            <a:r>
              <a:rPr kumimoji="0" lang="en-US" sz="20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Third level</a:t>
            </a:r>
          </a:p>
          <a:p>
            <a:pPr marR="0" lvl="3" fontAlgn="auto">
              <a:spcBef>
                <a:spcPts val="600"/>
              </a:spcBef>
              <a:buClr>
                <a:srgbClr val="A687B7"/>
              </a:buClr>
              <a:buSzTx/>
              <a:tabLst/>
            </a:pPr>
            <a:r>
              <a:rPr kumimoji="0" lang="en-US" sz="18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Fourth level</a:t>
            </a:r>
          </a:p>
          <a:p>
            <a:pPr marR="0" lvl="4" fontAlgn="auto">
              <a:spcBef>
                <a:spcPts val="600"/>
              </a:spcBef>
              <a:buClr>
                <a:srgbClr val="A687B7"/>
              </a:buClr>
              <a:tabLst/>
            </a:pPr>
            <a:r>
              <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Fifth level</a:t>
            </a:r>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84875" y="2618593"/>
            <a:ext cx="5316588" cy="3200400"/>
          </a:xfrm>
          <a:prstGeom prst="rect">
            <a:avLst/>
          </a:prstGeom>
        </p:spPr>
        <p:txBody>
          <a:bodyPr>
            <a:noAutofit/>
          </a:bodyPr>
          <a:lstStyle>
            <a:lvl1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algn="l" defTabSz="914400" rtl="0" eaLnBrk="1" latinLnBrk="0" hangingPunct="1">
              <a:lnSpc>
                <a:spcPct val="90000"/>
              </a:lnSpc>
              <a:spcBef>
                <a:spcPts val="0"/>
              </a:spcBef>
              <a:spcAft>
                <a:spcPts val="1400"/>
              </a:spcAft>
              <a:buClr>
                <a:schemeClr val="accent6"/>
              </a:buClr>
              <a:defRPr lang="en-US" sz="2400" kern="1200" noProof="0" dirty="0">
                <a:solidFill>
                  <a:schemeClr val="tx1"/>
                </a:solidFill>
                <a:latin typeface="+mn-lt"/>
                <a:ea typeface="Roboto Condensed" panose="02000000000000000000" pitchFamily="2" charset="0"/>
                <a:cs typeface="Roboto Condensed" panose="02000000000000000000" pitchFamily="2" charset="0"/>
              </a:defRPr>
            </a:lvl5pPr>
          </a:lstStyle>
          <a:p>
            <a:pPr marL="342900" marR="0" lvl="0" indent="-342900" algn="l" defTabSz="914400" rtl="0" eaLnBrk="1" fontAlgn="auto" latinLnBrk="0" hangingPunct="1">
              <a:lnSpc>
                <a:spcPct val="80000"/>
              </a:lnSpc>
              <a:spcBef>
                <a:spcPts val="0"/>
              </a:spcBef>
              <a:spcAft>
                <a:spcPts val="1400"/>
              </a:spcAft>
              <a:buClr>
                <a:srgbClr val="A687B7"/>
              </a:buClr>
              <a:buSzPct val="80000"/>
              <a:buFont typeface="Webdings" panose="05030102010509060703" pitchFamily="18" charset="2"/>
              <a:buChar char="="/>
              <a:tabLst/>
              <a:defRPr/>
            </a:pPr>
            <a:r>
              <a:rPr kumimoji="0" lang="en-US" sz="24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Click to edit Master text styles</a:t>
            </a:r>
          </a:p>
          <a:p>
            <a:pPr marL="514350" marR="0" lvl="1" indent="-331788" algn="l" defTabSz="914400" rtl="0" eaLnBrk="1" fontAlgn="auto" latinLnBrk="0" hangingPunct="1">
              <a:lnSpc>
                <a:spcPct val="80000"/>
              </a:lnSpc>
              <a:spcBef>
                <a:spcPts val="0"/>
              </a:spcBef>
              <a:spcAft>
                <a:spcPts val="1400"/>
              </a:spcAft>
              <a:buClr>
                <a:srgbClr val="A687B7"/>
              </a:buClr>
              <a:buSzTx/>
              <a:buFont typeface="Courier New" panose="02070309020205020404" pitchFamily="49" charset="0"/>
              <a:buChar char="o"/>
              <a:tabLst/>
              <a:defRPr/>
            </a:pPr>
            <a:r>
              <a:rPr kumimoji="0" lang="en-US" sz="22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Second level</a:t>
            </a:r>
          </a:p>
          <a:p>
            <a:pPr marL="741363" marR="0" lvl="2" indent="-330200" algn="l" defTabSz="914400" rtl="0" eaLnBrk="1" fontAlgn="auto" latinLnBrk="0" hangingPunct="1">
              <a:lnSpc>
                <a:spcPct val="80000"/>
              </a:lnSpc>
              <a:spcBef>
                <a:spcPts val="0"/>
              </a:spcBef>
              <a:spcAft>
                <a:spcPts val="1400"/>
              </a:spcAft>
              <a:buClr>
                <a:srgbClr val="A687B7"/>
              </a:buClr>
              <a:buSzTx/>
              <a:buFont typeface="Roboto Condensed" panose="02000000000000000000" pitchFamily="2" charset="0"/>
              <a:buChar char="―"/>
              <a:tabLst/>
              <a:defRPr/>
            </a:pPr>
            <a:r>
              <a:rPr kumimoji="0" lang="en-US" sz="20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Third level</a:t>
            </a:r>
          </a:p>
          <a:p>
            <a:pPr marL="868680" marR="0" lvl="3" indent="-228600" algn="l" defTabSz="914400" rtl="0" eaLnBrk="1" fontAlgn="auto" latinLnBrk="0" hangingPunct="1">
              <a:lnSpc>
                <a:spcPct val="80000"/>
              </a:lnSpc>
              <a:spcBef>
                <a:spcPts val="600"/>
              </a:spcBef>
              <a:spcAft>
                <a:spcPts val="1400"/>
              </a:spcAft>
              <a:buClr>
                <a:srgbClr val="A687B7"/>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Fourth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r>
              <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Fifth level</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p:spPr>
        <p:txBody>
          <a:bodyPr/>
          <a:lstStyle>
            <a:lvl1pPr>
              <a:lnSpc>
                <a:spcPct val="90000"/>
              </a:lnSpc>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EDCB385B-9887-7913-F54B-23C7B5AEBBFE}"/>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8" name="Picture 7">
            <a:extLst>
              <a:ext uri="{FF2B5EF4-FFF2-40B4-BE49-F238E27FC236}">
                <a16:creationId xmlns:a16="http://schemas.microsoft.com/office/drawing/2014/main" id="{7DF99BB7-6CC7-E8AC-C418-132C479642A9}"/>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41657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x4 Picture and Content_White">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2BE053E9-FD01-9598-397D-97108DCF9C92}"/>
              </a:ext>
            </a:extLst>
          </p:cNvPr>
          <p:cNvSpPr>
            <a:spLocks noGrp="1"/>
          </p:cNvSpPr>
          <p:nvPr>
            <p:ph type="body" sz="quarter" idx="15" hasCustomPrompt="1"/>
          </p:nvPr>
        </p:nvSpPr>
        <p:spPr>
          <a:xfrm>
            <a:off x="9323130"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1" name="Text Placeholder 7">
            <a:extLst>
              <a:ext uri="{FF2B5EF4-FFF2-40B4-BE49-F238E27FC236}">
                <a16:creationId xmlns:a16="http://schemas.microsoft.com/office/drawing/2014/main" id="{9E3C149F-867A-8BB0-BB4E-8E10D271E759}"/>
              </a:ext>
            </a:extLst>
          </p:cNvPr>
          <p:cNvSpPr>
            <a:spLocks noGrp="1"/>
          </p:cNvSpPr>
          <p:nvPr>
            <p:ph type="body" sz="quarter" idx="16" hasCustomPrompt="1"/>
          </p:nvPr>
        </p:nvSpPr>
        <p:spPr>
          <a:xfrm>
            <a:off x="6397517"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2" name="Text Placeholder 7">
            <a:extLst>
              <a:ext uri="{FF2B5EF4-FFF2-40B4-BE49-F238E27FC236}">
                <a16:creationId xmlns:a16="http://schemas.microsoft.com/office/drawing/2014/main" id="{0EA8E016-F9BD-2756-A631-50C90B3E2948}"/>
              </a:ext>
            </a:extLst>
          </p:cNvPr>
          <p:cNvSpPr>
            <a:spLocks noGrp="1"/>
          </p:cNvSpPr>
          <p:nvPr>
            <p:ph type="body" sz="quarter" idx="17" hasCustomPrompt="1"/>
          </p:nvPr>
        </p:nvSpPr>
        <p:spPr>
          <a:xfrm>
            <a:off x="3471905"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3" name="Text Placeholder 7">
            <a:extLst>
              <a:ext uri="{FF2B5EF4-FFF2-40B4-BE49-F238E27FC236}">
                <a16:creationId xmlns:a16="http://schemas.microsoft.com/office/drawing/2014/main" id="{D9A3B274-92D0-25BC-B3FF-7ED3D232727E}"/>
              </a:ext>
            </a:extLst>
          </p:cNvPr>
          <p:cNvSpPr>
            <a:spLocks noGrp="1"/>
          </p:cNvSpPr>
          <p:nvPr>
            <p:ph type="body" sz="quarter" idx="18" hasCustomPrompt="1"/>
          </p:nvPr>
        </p:nvSpPr>
        <p:spPr>
          <a:xfrm>
            <a:off x="546293"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5" name="Text Placeholder 24">
            <a:extLst>
              <a:ext uri="{FF2B5EF4-FFF2-40B4-BE49-F238E27FC236}">
                <a16:creationId xmlns:a16="http://schemas.microsoft.com/office/drawing/2014/main" id="{AB7DCCE1-2409-ADCB-60A8-25EE72C4DE1F}"/>
              </a:ext>
            </a:extLst>
          </p:cNvPr>
          <p:cNvSpPr>
            <a:spLocks noGrp="1"/>
          </p:cNvSpPr>
          <p:nvPr>
            <p:ph type="body" sz="quarter" idx="19" hasCustomPrompt="1"/>
          </p:nvPr>
        </p:nvSpPr>
        <p:spPr>
          <a:xfrm>
            <a:off x="546293"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29" name="Text Placeholder 24">
            <a:extLst>
              <a:ext uri="{FF2B5EF4-FFF2-40B4-BE49-F238E27FC236}">
                <a16:creationId xmlns:a16="http://schemas.microsoft.com/office/drawing/2014/main" id="{221742FA-217F-8CE8-C360-425C67881FA4}"/>
              </a:ext>
            </a:extLst>
          </p:cNvPr>
          <p:cNvSpPr>
            <a:spLocks noGrp="1"/>
          </p:cNvSpPr>
          <p:nvPr>
            <p:ph type="body" sz="quarter" idx="21" hasCustomPrompt="1"/>
          </p:nvPr>
        </p:nvSpPr>
        <p:spPr>
          <a:xfrm>
            <a:off x="3473192"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31" name="Text Placeholder 24">
            <a:extLst>
              <a:ext uri="{FF2B5EF4-FFF2-40B4-BE49-F238E27FC236}">
                <a16:creationId xmlns:a16="http://schemas.microsoft.com/office/drawing/2014/main" id="{76BE5BF7-7E24-F554-D438-2E40E4409C0B}"/>
              </a:ext>
            </a:extLst>
          </p:cNvPr>
          <p:cNvSpPr>
            <a:spLocks noGrp="1"/>
          </p:cNvSpPr>
          <p:nvPr>
            <p:ph type="body" sz="quarter" idx="23" hasCustomPrompt="1"/>
          </p:nvPr>
        </p:nvSpPr>
        <p:spPr>
          <a:xfrm>
            <a:off x="6398161"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33" name="Text Placeholder 24">
            <a:extLst>
              <a:ext uri="{FF2B5EF4-FFF2-40B4-BE49-F238E27FC236}">
                <a16:creationId xmlns:a16="http://schemas.microsoft.com/office/drawing/2014/main" id="{D18ED0E5-B26B-637E-0AD3-0AC68C10B683}"/>
              </a:ext>
            </a:extLst>
          </p:cNvPr>
          <p:cNvSpPr>
            <a:spLocks noGrp="1"/>
          </p:cNvSpPr>
          <p:nvPr>
            <p:ph type="body" sz="quarter" idx="25" hasCustomPrompt="1"/>
          </p:nvPr>
        </p:nvSpPr>
        <p:spPr>
          <a:xfrm>
            <a:off x="9323130"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6" name="Picture Placeholder 15">
            <a:extLst>
              <a:ext uri="{FF2B5EF4-FFF2-40B4-BE49-F238E27FC236}">
                <a16:creationId xmlns:a16="http://schemas.microsoft.com/office/drawing/2014/main" id="{076EEEF4-EA9E-18C9-F361-D7EBDCE6A8CB}"/>
              </a:ext>
            </a:extLst>
          </p:cNvPr>
          <p:cNvSpPr>
            <a:spLocks noGrp="1"/>
          </p:cNvSpPr>
          <p:nvPr>
            <p:ph type="pic" sz="quarter" idx="26"/>
          </p:nvPr>
        </p:nvSpPr>
        <p:spPr>
          <a:xfrm>
            <a:off x="660012"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17" name="Picture Placeholder 16">
            <a:extLst>
              <a:ext uri="{FF2B5EF4-FFF2-40B4-BE49-F238E27FC236}">
                <a16:creationId xmlns:a16="http://schemas.microsoft.com/office/drawing/2014/main" id="{BA1E6DC1-A791-6956-DFE0-93F31D0C22B3}"/>
              </a:ext>
            </a:extLst>
          </p:cNvPr>
          <p:cNvSpPr>
            <a:spLocks noGrp="1"/>
          </p:cNvSpPr>
          <p:nvPr>
            <p:ph type="pic" sz="quarter" idx="27"/>
          </p:nvPr>
        </p:nvSpPr>
        <p:spPr>
          <a:xfrm>
            <a:off x="3585624"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18" name="Picture Placeholder 17">
            <a:extLst>
              <a:ext uri="{FF2B5EF4-FFF2-40B4-BE49-F238E27FC236}">
                <a16:creationId xmlns:a16="http://schemas.microsoft.com/office/drawing/2014/main" id="{42EA186D-950D-4FE5-6ACC-F87AE23C49D6}"/>
              </a:ext>
            </a:extLst>
          </p:cNvPr>
          <p:cNvSpPr>
            <a:spLocks noGrp="1"/>
          </p:cNvSpPr>
          <p:nvPr>
            <p:ph type="pic" sz="quarter" idx="28"/>
          </p:nvPr>
        </p:nvSpPr>
        <p:spPr>
          <a:xfrm>
            <a:off x="6511236"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19" name="Picture Placeholder 18">
            <a:extLst>
              <a:ext uri="{FF2B5EF4-FFF2-40B4-BE49-F238E27FC236}">
                <a16:creationId xmlns:a16="http://schemas.microsoft.com/office/drawing/2014/main" id="{B7A93BAA-FB72-436C-F92A-995B9A815247}"/>
              </a:ext>
            </a:extLst>
          </p:cNvPr>
          <p:cNvSpPr>
            <a:spLocks noGrp="1"/>
          </p:cNvSpPr>
          <p:nvPr>
            <p:ph type="pic" sz="quarter" idx="29"/>
          </p:nvPr>
        </p:nvSpPr>
        <p:spPr>
          <a:xfrm>
            <a:off x="9436849"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3" name="Slide Number Placeholder 167">
            <a:extLst>
              <a:ext uri="{FF2B5EF4-FFF2-40B4-BE49-F238E27FC236}">
                <a16:creationId xmlns:a16="http://schemas.microsoft.com/office/drawing/2014/main" id="{24BEE97F-A907-A9A6-23A5-79AE86AF2A60}"/>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7" name="Title 1">
            <a:extLst>
              <a:ext uri="{FF2B5EF4-FFF2-40B4-BE49-F238E27FC236}">
                <a16:creationId xmlns:a16="http://schemas.microsoft.com/office/drawing/2014/main" id="{82C5B76F-EA3B-304E-A76C-DA320B475246}"/>
              </a:ext>
            </a:extLst>
          </p:cNvPr>
          <p:cNvSpPr>
            <a:spLocks noGrp="1"/>
          </p:cNvSpPr>
          <p:nvPr>
            <p:ph type="title" hasCustomPrompt="1"/>
          </p:nvPr>
        </p:nvSpPr>
        <p:spPr>
          <a:xfrm>
            <a:off x="514350" y="580801"/>
            <a:ext cx="11187113" cy="548640"/>
          </a:xfrm>
        </p:spPr>
        <p:txBody>
          <a:bodyPr/>
          <a:lstStyle>
            <a:lvl1pPr>
              <a:lnSpc>
                <a:spcPct val="90000"/>
              </a:lnSpc>
              <a:defRPr>
                <a:solidFill>
                  <a:schemeClr val="tx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DD400DF7-688E-6F86-1EDA-CE0D5D0B7328}"/>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Text Placeholder 27">
            <a:extLst>
              <a:ext uri="{FF2B5EF4-FFF2-40B4-BE49-F238E27FC236}">
                <a16:creationId xmlns:a16="http://schemas.microsoft.com/office/drawing/2014/main" id="{0C8B698B-5EC9-6537-D61C-A2AE41520F08}"/>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2" name="Picture 1">
            <a:extLst>
              <a:ext uri="{FF2B5EF4-FFF2-40B4-BE49-F238E27FC236}">
                <a16:creationId xmlns:a16="http://schemas.microsoft.com/office/drawing/2014/main" id="{C89AA975-C953-BFC1-789C-DB2361C2B195}"/>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1058364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x Content Boxes with Icons_White">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2B06B89B-127D-2E0C-4B8B-C7BFDEE71D9D}"/>
              </a:ext>
            </a:extLst>
          </p:cNvPr>
          <p:cNvCxnSpPr>
            <a:cxnSpLocks/>
          </p:cNvCxnSpPr>
          <p:nvPr userDrawn="1"/>
        </p:nvCxnSpPr>
        <p:spPr>
          <a:xfrm>
            <a:off x="419100" y="3786515"/>
            <a:ext cx="1133856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D37AE1-6071-2CD2-18A6-80671FA8DD64}"/>
              </a:ext>
            </a:extLst>
          </p:cNvPr>
          <p:cNvCxnSpPr>
            <a:cxnSpLocks/>
          </p:cNvCxnSpPr>
          <p:nvPr userDrawn="1"/>
        </p:nvCxnSpPr>
        <p:spPr>
          <a:xfrm>
            <a:off x="414569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F40AFE-2951-BD24-2269-DB5FA13C35C0}"/>
              </a:ext>
            </a:extLst>
          </p:cNvPr>
          <p:cNvCxnSpPr>
            <a:cxnSpLocks/>
          </p:cNvCxnSpPr>
          <p:nvPr userDrawn="1"/>
        </p:nvCxnSpPr>
        <p:spPr>
          <a:xfrm>
            <a:off x="804630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4D25FE-7361-27FA-3D51-94716C3D1B78}"/>
              </a:ext>
            </a:extLst>
          </p:cNvPr>
          <p:cNvCxnSpPr>
            <a:cxnSpLocks/>
          </p:cNvCxnSpPr>
          <p:nvPr userDrawn="1"/>
        </p:nvCxnSpPr>
        <p:spPr>
          <a:xfrm>
            <a:off x="6096000" y="3928807"/>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8974FD50-66AC-D3AB-3243-DBBFC7410119}"/>
              </a:ext>
            </a:extLst>
          </p:cNvPr>
          <p:cNvSpPr>
            <a:spLocks noGrp="1"/>
          </p:cNvSpPr>
          <p:nvPr>
            <p:ph type="body" sz="quarter" idx="14" hasCustomPrompt="1"/>
          </p:nvPr>
        </p:nvSpPr>
        <p:spPr>
          <a:xfrm>
            <a:off x="503750" y="2551667"/>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4" name="Text Placeholder 7">
            <a:extLst>
              <a:ext uri="{FF2B5EF4-FFF2-40B4-BE49-F238E27FC236}">
                <a16:creationId xmlns:a16="http://schemas.microsoft.com/office/drawing/2014/main" id="{B413D331-CFAB-2323-948A-B504F792E8C5}"/>
              </a:ext>
            </a:extLst>
          </p:cNvPr>
          <p:cNvSpPr>
            <a:spLocks noGrp="1"/>
          </p:cNvSpPr>
          <p:nvPr>
            <p:ph type="body" sz="quarter" idx="18" hasCustomPrompt="1"/>
          </p:nvPr>
        </p:nvSpPr>
        <p:spPr>
          <a:xfrm>
            <a:off x="503750" y="3042044"/>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0" name="Text Placeholder 7">
            <a:extLst>
              <a:ext uri="{FF2B5EF4-FFF2-40B4-BE49-F238E27FC236}">
                <a16:creationId xmlns:a16="http://schemas.microsoft.com/office/drawing/2014/main" id="{A986DF61-055F-A896-AE2E-01163F96EACE}"/>
              </a:ext>
            </a:extLst>
          </p:cNvPr>
          <p:cNvSpPr>
            <a:spLocks noGrp="1"/>
          </p:cNvSpPr>
          <p:nvPr>
            <p:ph type="body" sz="quarter" idx="21" hasCustomPrompt="1"/>
          </p:nvPr>
        </p:nvSpPr>
        <p:spPr>
          <a:xfrm>
            <a:off x="4404360" y="3042044"/>
            <a:ext cx="3383280" cy="610583"/>
          </a:xfrm>
          <a:prstGeom prst="rect">
            <a:avLst/>
          </a:prstGeom>
        </p:spPr>
        <p:txBody>
          <a:bodyPr anchor="t" anchorCtr="0">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2" name="Text Placeholder 7">
            <a:extLst>
              <a:ext uri="{FF2B5EF4-FFF2-40B4-BE49-F238E27FC236}">
                <a16:creationId xmlns:a16="http://schemas.microsoft.com/office/drawing/2014/main" id="{D5AA69AB-BE80-99DF-27B7-FC3205F36A4B}"/>
              </a:ext>
            </a:extLst>
          </p:cNvPr>
          <p:cNvSpPr>
            <a:spLocks noGrp="1"/>
          </p:cNvSpPr>
          <p:nvPr>
            <p:ph type="body" sz="quarter" idx="23" hasCustomPrompt="1"/>
          </p:nvPr>
        </p:nvSpPr>
        <p:spPr>
          <a:xfrm>
            <a:off x="8304970" y="2551667"/>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3" name="Text Placeholder 7">
            <a:extLst>
              <a:ext uri="{FF2B5EF4-FFF2-40B4-BE49-F238E27FC236}">
                <a16:creationId xmlns:a16="http://schemas.microsoft.com/office/drawing/2014/main" id="{3C4A9CD1-7186-F8AE-EC1E-A7FCBE586452}"/>
              </a:ext>
            </a:extLst>
          </p:cNvPr>
          <p:cNvSpPr>
            <a:spLocks noGrp="1"/>
          </p:cNvSpPr>
          <p:nvPr>
            <p:ph type="body" sz="quarter" idx="24" hasCustomPrompt="1"/>
          </p:nvPr>
        </p:nvSpPr>
        <p:spPr>
          <a:xfrm>
            <a:off x="8304970" y="3042044"/>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5" name="Text Placeholder 7">
            <a:extLst>
              <a:ext uri="{FF2B5EF4-FFF2-40B4-BE49-F238E27FC236}">
                <a16:creationId xmlns:a16="http://schemas.microsoft.com/office/drawing/2014/main" id="{817E2C47-3968-BFB3-72BF-E6580258912C}"/>
              </a:ext>
            </a:extLst>
          </p:cNvPr>
          <p:cNvSpPr>
            <a:spLocks noGrp="1"/>
          </p:cNvSpPr>
          <p:nvPr>
            <p:ph type="body" sz="quarter" idx="26" hasCustomPrompt="1"/>
          </p:nvPr>
        </p:nvSpPr>
        <p:spPr>
          <a:xfrm>
            <a:off x="503750" y="4780242"/>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6" name="Text Placeholder 7">
            <a:extLst>
              <a:ext uri="{FF2B5EF4-FFF2-40B4-BE49-F238E27FC236}">
                <a16:creationId xmlns:a16="http://schemas.microsoft.com/office/drawing/2014/main" id="{AA01B075-641C-E893-D234-66C0403D3EF2}"/>
              </a:ext>
            </a:extLst>
          </p:cNvPr>
          <p:cNvSpPr>
            <a:spLocks noGrp="1"/>
          </p:cNvSpPr>
          <p:nvPr>
            <p:ph type="body" sz="quarter" idx="27" hasCustomPrompt="1"/>
          </p:nvPr>
        </p:nvSpPr>
        <p:spPr>
          <a:xfrm>
            <a:off x="503750" y="5267690"/>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3" name="Text Placeholder 7">
            <a:extLst>
              <a:ext uri="{FF2B5EF4-FFF2-40B4-BE49-F238E27FC236}">
                <a16:creationId xmlns:a16="http://schemas.microsoft.com/office/drawing/2014/main" id="{6C5EFCAD-CB6C-9C6D-A146-77B6270465F6}"/>
              </a:ext>
            </a:extLst>
          </p:cNvPr>
          <p:cNvSpPr>
            <a:spLocks noGrp="1"/>
          </p:cNvSpPr>
          <p:nvPr>
            <p:ph type="body" sz="quarter" idx="29" hasCustomPrompt="1"/>
          </p:nvPr>
        </p:nvSpPr>
        <p:spPr>
          <a:xfrm>
            <a:off x="6359041" y="4780242"/>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4" name="Text Placeholder 7">
            <a:extLst>
              <a:ext uri="{FF2B5EF4-FFF2-40B4-BE49-F238E27FC236}">
                <a16:creationId xmlns:a16="http://schemas.microsoft.com/office/drawing/2014/main" id="{AB255D0C-E2F5-CD6E-A37A-35C126C66FDF}"/>
              </a:ext>
            </a:extLst>
          </p:cNvPr>
          <p:cNvSpPr>
            <a:spLocks noGrp="1"/>
          </p:cNvSpPr>
          <p:nvPr>
            <p:ph type="body" sz="quarter" idx="30" hasCustomPrompt="1"/>
          </p:nvPr>
        </p:nvSpPr>
        <p:spPr>
          <a:xfrm>
            <a:off x="6359041" y="5267690"/>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6" name="Text Placeholder 7">
            <a:extLst>
              <a:ext uri="{FF2B5EF4-FFF2-40B4-BE49-F238E27FC236}">
                <a16:creationId xmlns:a16="http://schemas.microsoft.com/office/drawing/2014/main" id="{835662B6-2048-6B02-BABA-10E37ED7333E}"/>
              </a:ext>
            </a:extLst>
          </p:cNvPr>
          <p:cNvSpPr>
            <a:spLocks noGrp="1"/>
          </p:cNvSpPr>
          <p:nvPr>
            <p:ph type="body" sz="quarter" idx="32" hasCustomPrompt="1"/>
          </p:nvPr>
        </p:nvSpPr>
        <p:spPr>
          <a:xfrm>
            <a:off x="4404360" y="2551667"/>
            <a:ext cx="3383280" cy="457201"/>
          </a:xfrm>
          <a:prstGeom prst="rect">
            <a:avLst/>
          </a:prstGeom>
        </p:spPr>
        <p:txBody>
          <a:bodyPr wrap="square" anchor="t" anchorCtr="0">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5021A052-3C82-290E-4E3A-9ADB1A50529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3" name="Title 1">
            <a:extLst>
              <a:ext uri="{FF2B5EF4-FFF2-40B4-BE49-F238E27FC236}">
                <a16:creationId xmlns:a16="http://schemas.microsoft.com/office/drawing/2014/main" id="{153C6FC6-00A0-0E0E-7477-48EFFB756713}"/>
              </a:ext>
            </a:extLst>
          </p:cNvPr>
          <p:cNvSpPr>
            <a:spLocks noGrp="1"/>
          </p:cNvSpPr>
          <p:nvPr>
            <p:ph type="title" hasCustomPrompt="1"/>
          </p:nvPr>
        </p:nvSpPr>
        <p:spPr>
          <a:xfrm>
            <a:off x="514350" y="580801"/>
            <a:ext cx="11187113" cy="548640"/>
          </a:xfrm>
        </p:spPr>
        <p:txBody>
          <a:bodyPr/>
          <a:lstStyle/>
          <a:p>
            <a:r>
              <a:rPr lang="en-US"/>
              <a:t>Place headline here</a:t>
            </a:r>
            <a:endParaRPr lang="en-IN"/>
          </a:p>
        </p:txBody>
      </p:sp>
      <p:sp>
        <p:nvSpPr>
          <p:cNvPr id="6" name="Text Placeholder 7">
            <a:extLst>
              <a:ext uri="{FF2B5EF4-FFF2-40B4-BE49-F238E27FC236}">
                <a16:creationId xmlns:a16="http://schemas.microsoft.com/office/drawing/2014/main" id="{654357FF-1DF6-5A96-C7A8-41DE97875E98}"/>
              </a:ext>
            </a:extLst>
          </p:cNvPr>
          <p:cNvSpPr>
            <a:spLocks noGrp="1"/>
          </p:cNvSpPr>
          <p:nvPr>
            <p:ph type="body" sz="quarter" idx="39"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CA6E4779-95F6-FD2D-07CE-77D6F6A3B9FC}"/>
              </a:ext>
            </a:extLst>
          </p:cNvPr>
          <p:cNvSpPr>
            <a:spLocks noGrp="1"/>
          </p:cNvSpPr>
          <p:nvPr>
            <p:ph type="body" sz="quarter" idx="40"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2" name="Oval 1">
            <a:extLst>
              <a:ext uri="{FF2B5EF4-FFF2-40B4-BE49-F238E27FC236}">
                <a16:creationId xmlns:a16="http://schemas.microsoft.com/office/drawing/2014/main" id="{F3D1C8D7-3AD5-FADE-187E-CFAD036C95AD}"/>
              </a:ext>
            </a:extLst>
          </p:cNvPr>
          <p:cNvSpPr/>
          <p:nvPr userDrawn="1"/>
        </p:nvSpPr>
        <p:spPr>
          <a:xfrm>
            <a:off x="8680745" y="3985033"/>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F72E36-E7C4-1036-14EB-C428445E1C9E}"/>
              </a:ext>
            </a:extLst>
          </p:cNvPr>
          <p:cNvSpPr/>
          <p:nvPr userDrawn="1"/>
        </p:nvSpPr>
        <p:spPr>
          <a:xfrm>
            <a:off x="2825454" y="3985033"/>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F45B01-E522-2CE6-649D-F96E1D208C85}"/>
              </a:ext>
            </a:extLst>
          </p:cNvPr>
          <p:cNvSpPr/>
          <p:nvPr userDrawn="1"/>
        </p:nvSpPr>
        <p:spPr>
          <a:xfrm>
            <a:off x="9653710" y="1743277"/>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E2E7DD-DF9F-186A-F924-D2B0B018E20A}"/>
              </a:ext>
            </a:extLst>
          </p:cNvPr>
          <p:cNvSpPr/>
          <p:nvPr userDrawn="1"/>
        </p:nvSpPr>
        <p:spPr>
          <a:xfrm>
            <a:off x="5753100" y="1743277"/>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C29683-5EC5-D044-7766-B88A1E03C34D}"/>
              </a:ext>
            </a:extLst>
          </p:cNvPr>
          <p:cNvSpPr/>
          <p:nvPr userDrawn="1"/>
        </p:nvSpPr>
        <p:spPr>
          <a:xfrm>
            <a:off x="1852490" y="1743277"/>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08C412-39EC-B65F-0D92-27C5594ECE57}"/>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1390559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Picture Diagram">
    <p:bg>
      <p:bgPr>
        <a:solidFill>
          <a:schemeClr val="bg1"/>
        </a:solidFill>
        <a:effectLst/>
      </p:bgPr>
    </p:bg>
    <p:spTree>
      <p:nvGrpSpPr>
        <p:cNvPr id="1" name=""/>
        <p:cNvGrpSpPr/>
        <p:nvPr/>
      </p:nvGrpSpPr>
      <p:grpSpPr>
        <a:xfrm>
          <a:off x="0" y="0"/>
          <a:ext cx="0" cy="0"/>
          <a:chOff x="0" y="0"/>
          <a:chExt cx="0" cy="0"/>
        </a:xfrm>
      </p:grpSpPr>
      <p:sp>
        <p:nvSpPr>
          <p:cNvPr id="5" name="Text Placeholder 27">
            <a:extLst>
              <a:ext uri="{FF2B5EF4-FFF2-40B4-BE49-F238E27FC236}">
                <a16:creationId xmlns:a16="http://schemas.microsoft.com/office/drawing/2014/main" id="{6DDA1BA3-9EC5-1D7F-3919-A7D067AA0B32}"/>
              </a:ext>
            </a:extLst>
          </p:cNvPr>
          <p:cNvSpPr txBox="1">
            <a:spLocks/>
          </p:cNvSpPr>
          <p:nvPr userDrawn="1"/>
        </p:nvSpPr>
        <p:spPr>
          <a:xfrm>
            <a:off x="8841070" y="6237248"/>
            <a:ext cx="2578283" cy="285720"/>
          </a:xfrm>
          <a:prstGeom prst="rect">
            <a:avLst/>
          </a:prstGeom>
          <a:solidFill>
            <a:schemeClr val="bg1"/>
          </a:solidFill>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t>Circana, Inc. and Circana Group, L.P. Proprietary and confidential</a:t>
            </a:r>
          </a:p>
        </p:txBody>
      </p:sp>
      <p:sp>
        <p:nvSpPr>
          <p:cNvPr id="44" name="Picture Placeholder 43">
            <a:extLst>
              <a:ext uri="{FF2B5EF4-FFF2-40B4-BE49-F238E27FC236}">
                <a16:creationId xmlns:a16="http://schemas.microsoft.com/office/drawing/2014/main" id="{0BCB3540-8407-5C0A-8CEF-99D967E659BF}"/>
              </a:ext>
            </a:extLst>
          </p:cNvPr>
          <p:cNvSpPr>
            <a:spLocks noGrp="1"/>
          </p:cNvSpPr>
          <p:nvPr>
            <p:ph type="pic" sz="quarter" idx="17"/>
          </p:nvPr>
        </p:nvSpPr>
        <p:spPr>
          <a:xfrm>
            <a:off x="4480865" y="1736926"/>
            <a:ext cx="5578274" cy="5121074"/>
          </a:xfrm>
          <a:custGeom>
            <a:avLst/>
            <a:gdLst>
              <a:gd name="connsiteX0" fmla="*/ 2789137 w 5578274"/>
              <a:gd name="connsiteY0" fmla="*/ 0 h 5121074"/>
              <a:gd name="connsiteX1" fmla="*/ 2845632 w 5578274"/>
              <a:gd name="connsiteY1" fmla="*/ 2853 h 5121074"/>
              <a:gd name="connsiteX2" fmla="*/ 2820503 w 5578274"/>
              <a:gd name="connsiteY2" fmla="*/ 167503 h 5121074"/>
              <a:gd name="connsiteX3" fmla="*/ 2808187 w 5578274"/>
              <a:gd name="connsiteY3" fmla="*/ 411413 h 5121074"/>
              <a:gd name="connsiteX4" fmla="*/ 5193748 w 5578274"/>
              <a:gd name="connsiteY4" fmla="*/ 2796974 h 5121074"/>
              <a:gd name="connsiteX5" fmla="*/ 5437658 w 5578274"/>
              <a:gd name="connsiteY5" fmla="*/ 2784658 h 5121074"/>
              <a:gd name="connsiteX6" fmla="*/ 5576974 w 5578274"/>
              <a:gd name="connsiteY6" fmla="*/ 2763396 h 5121074"/>
              <a:gd name="connsiteX7" fmla="*/ 5578274 w 5578274"/>
              <a:gd name="connsiteY7" fmla="*/ 2789137 h 5121074"/>
              <a:gd name="connsiteX8" fmla="*/ 4348570 w 5578274"/>
              <a:gd name="connsiteY8" fmla="*/ 5101934 h 5121074"/>
              <a:gd name="connsiteX9" fmla="*/ 4317064 w 5578274"/>
              <a:gd name="connsiteY9" fmla="*/ 5121074 h 5121074"/>
              <a:gd name="connsiteX10" fmla="*/ 1261211 w 5578274"/>
              <a:gd name="connsiteY10" fmla="*/ 5121074 h 5121074"/>
              <a:gd name="connsiteX11" fmla="*/ 1229704 w 5578274"/>
              <a:gd name="connsiteY11" fmla="*/ 5101934 h 5121074"/>
              <a:gd name="connsiteX12" fmla="*/ 0 w 5578274"/>
              <a:gd name="connsiteY12" fmla="*/ 2789137 h 5121074"/>
              <a:gd name="connsiteX13" fmla="*/ 2789137 w 5578274"/>
              <a:gd name="connsiteY13" fmla="*/ 0 h 512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78274" h="5121074">
                <a:moveTo>
                  <a:pt x="2789137" y="0"/>
                </a:moveTo>
                <a:lnTo>
                  <a:pt x="2845632" y="2853"/>
                </a:lnTo>
                <a:lnTo>
                  <a:pt x="2820503" y="167503"/>
                </a:lnTo>
                <a:cubicBezTo>
                  <a:pt x="2812359" y="247699"/>
                  <a:pt x="2808187" y="329069"/>
                  <a:pt x="2808187" y="411413"/>
                </a:cubicBezTo>
                <a:cubicBezTo>
                  <a:pt x="2808187" y="1728922"/>
                  <a:pt x="3876239" y="2796974"/>
                  <a:pt x="5193748" y="2796974"/>
                </a:cubicBezTo>
                <a:cubicBezTo>
                  <a:pt x="5276092" y="2796974"/>
                  <a:pt x="5357462" y="2792802"/>
                  <a:pt x="5437658" y="2784658"/>
                </a:cubicBezTo>
                <a:lnTo>
                  <a:pt x="5576974" y="2763396"/>
                </a:lnTo>
                <a:lnTo>
                  <a:pt x="5578274" y="2789137"/>
                </a:lnTo>
                <a:cubicBezTo>
                  <a:pt x="5578274" y="3751886"/>
                  <a:pt x="5090485" y="4600705"/>
                  <a:pt x="4348570" y="5101934"/>
                </a:cubicBezTo>
                <a:lnTo>
                  <a:pt x="4317064" y="5121074"/>
                </a:lnTo>
                <a:lnTo>
                  <a:pt x="1261211" y="5121074"/>
                </a:lnTo>
                <a:lnTo>
                  <a:pt x="1229704" y="5101934"/>
                </a:lnTo>
                <a:cubicBezTo>
                  <a:pt x="487789" y="4600705"/>
                  <a:pt x="0" y="3751886"/>
                  <a:pt x="0" y="2789137"/>
                </a:cubicBezTo>
                <a:cubicBezTo>
                  <a:pt x="0" y="1248739"/>
                  <a:pt x="1248739" y="0"/>
                  <a:pt x="2789137" y="0"/>
                </a:cubicBezTo>
                <a:close/>
              </a:path>
            </a:pathLst>
          </a:custGeom>
          <a:solidFill>
            <a:schemeClr val="tx2">
              <a:lumMod val="20000"/>
              <a:lumOff val="80000"/>
            </a:schemeClr>
          </a:solidFill>
        </p:spPr>
        <p:txBody>
          <a:bodyPr wrap="square" lIns="182880" anchor="ctr" anchorCtr="0">
            <a:noAutofit/>
          </a:bodyPr>
          <a:lstStyle>
            <a:lvl1pPr marL="0" indent="0" algn="l">
              <a:buFontTx/>
              <a:buNone/>
              <a:defRPr sz="1600"/>
            </a:lvl1pPr>
          </a:lstStyle>
          <a:p>
            <a:endParaRPr lang="en-IN"/>
          </a:p>
        </p:txBody>
      </p:sp>
      <p:sp>
        <p:nvSpPr>
          <p:cNvPr id="7" name="Text Placeholder 7">
            <a:extLst>
              <a:ext uri="{FF2B5EF4-FFF2-40B4-BE49-F238E27FC236}">
                <a16:creationId xmlns:a16="http://schemas.microsoft.com/office/drawing/2014/main" id="{545A48FF-CAF6-FC31-36E8-5FF31F710390}"/>
              </a:ext>
            </a:extLst>
          </p:cNvPr>
          <p:cNvSpPr>
            <a:spLocks noGrp="1"/>
          </p:cNvSpPr>
          <p:nvPr>
            <p:ph type="body" sz="quarter" idx="14" hasCustomPrompt="1"/>
          </p:nvPr>
        </p:nvSpPr>
        <p:spPr>
          <a:xfrm>
            <a:off x="514350" y="1742639"/>
            <a:ext cx="4082340" cy="1167902"/>
          </a:xfrm>
          <a:prstGeom prst="rect">
            <a:avLst/>
          </a:prstGeom>
        </p:spPr>
        <p:txBody>
          <a:bodyPr wrap="square">
            <a:noAutofit/>
          </a:bodyPr>
          <a:lstStyle>
            <a:lvl1pPr marL="0" indent="0">
              <a:lnSpc>
                <a:spcPct val="90000"/>
              </a:lnSpc>
              <a:buFontTx/>
              <a:buNone/>
              <a:defRPr sz="2400" b="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35" name="Picture Placeholder 34">
            <a:extLst>
              <a:ext uri="{FF2B5EF4-FFF2-40B4-BE49-F238E27FC236}">
                <a16:creationId xmlns:a16="http://schemas.microsoft.com/office/drawing/2014/main" id="{F2F7D95E-D5A3-0BBB-7AFF-05BE2AE5BED9}"/>
              </a:ext>
            </a:extLst>
          </p:cNvPr>
          <p:cNvSpPr>
            <a:spLocks noGrp="1"/>
          </p:cNvSpPr>
          <p:nvPr>
            <p:ph type="pic" sz="quarter" idx="15"/>
          </p:nvPr>
        </p:nvSpPr>
        <p:spPr>
          <a:xfrm>
            <a:off x="7326498" y="-1"/>
            <a:ext cx="4733677" cy="4500322"/>
          </a:xfrm>
          <a:custGeom>
            <a:avLst/>
            <a:gdLst>
              <a:gd name="connsiteX0" fmla="*/ 1312355 w 4733677"/>
              <a:gd name="connsiteY0" fmla="*/ 0 h 4500322"/>
              <a:gd name="connsiteX1" fmla="*/ 3379965 w 4733677"/>
              <a:gd name="connsiteY1" fmla="*/ 0 h 4500322"/>
              <a:gd name="connsiteX2" fmla="*/ 3485216 w 4733677"/>
              <a:gd name="connsiteY2" fmla="*/ 50702 h 4500322"/>
              <a:gd name="connsiteX3" fmla="*/ 4733677 w 4733677"/>
              <a:gd name="connsiteY3" fmla="*/ 2148339 h 4500322"/>
              <a:gd name="connsiteX4" fmla="*/ 2828890 w 4733677"/>
              <a:gd name="connsiteY4" fmla="*/ 4485434 h 4500322"/>
              <a:gd name="connsiteX5" fmla="*/ 2731342 w 4733677"/>
              <a:gd name="connsiteY5" fmla="*/ 4500322 h 4500322"/>
              <a:gd name="connsiteX6" fmla="*/ 2718242 w 4733677"/>
              <a:gd name="connsiteY6" fmla="*/ 4240890 h 4500322"/>
              <a:gd name="connsiteX7" fmla="*/ 228678 w 4733677"/>
              <a:gd name="connsiteY7" fmla="*/ 1751326 h 4500322"/>
              <a:gd name="connsiteX8" fmla="*/ 0 w 4733677"/>
              <a:gd name="connsiteY8" fmla="*/ 1739779 h 4500322"/>
              <a:gd name="connsiteX9" fmla="*/ 11021 w 4733677"/>
              <a:gd name="connsiteY9" fmla="*/ 1667565 h 4500322"/>
              <a:gd name="connsiteX10" fmla="*/ 1160687 w 4733677"/>
              <a:gd name="connsiteY10" fmla="*/ 78837 h 450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3677" h="4500322">
                <a:moveTo>
                  <a:pt x="1312355" y="0"/>
                </a:moveTo>
                <a:lnTo>
                  <a:pt x="3379965" y="0"/>
                </a:lnTo>
                <a:lnTo>
                  <a:pt x="3485216" y="50702"/>
                </a:lnTo>
                <a:cubicBezTo>
                  <a:pt x="4228856" y="454672"/>
                  <a:pt x="4733677" y="1242552"/>
                  <a:pt x="4733677" y="2148339"/>
                </a:cubicBezTo>
                <a:cubicBezTo>
                  <a:pt x="4733677" y="3301160"/>
                  <a:pt x="3915950" y="4262989"/>
                  <a:pt x="2828890" y="4485434"/>
                </a:cubicBezTo>
                <a:lnTo>
                  <a:pt x="2731342" y="4500322"/>
                </a:lnTo>
                <a:lnTo>
                  <a:pt x="2718242" y="4240890"/>
                </a:lnTo>
                <a:cubicBezTo>
                  <a:pt x="2584932" y="2928213"/>
                  <a:pt x="1541355" y="1884636"/>
                  <a:pt x="228678" y="1751326"/>
                </a:cubicBezTo>
                <a:lnTo>
                  <a:pt x="0" y="1739779"/>
                </a:lnTo>
                <a:lnTo>
                  <a:pt x="11021" y="1667565"/>
                </a:lnTo>
                <a:cubicBezTo>
                  <a:pt x="150049" y="988153"/>
                  <a:pt x="577900" y="413948"/>
                  <a:pt x="1160687" y="78837"/>
                </a:cubicBezTo>
                <a:close/>
              </a:path>
            </a:pathLst>
          </a:custGeom>
          <a:solidFill>
            <a:schemeClr val="tx2">
              <a:lumMod val="20000"/>
              <a:lumOff val="80000"/>
            </a:schemeClr>
          </a:solidFill>
        </p:spPr>
        <p:txBody>
          <a:bodyPr wrap="square" tIns="182880" anchor="t" anchorCtr="0">
            <a:noAutofit/>
          </a:bodyPr>
          <a:lstStyle>
            <a:lvl1pPr marL="0" indent="0" algn="ctr">
              <a:buFontTx/>
              <a:buNone/>
              <a:defRPr sz="1600"/>
            </a:lvl1pPr>
          </a:lstStyle>
          <a:p>
            <a:endParaRPr lang="en-IN"/>
          </a:p>
        </p:txBody>
      </p:sp>
      <p:sp>
        <p:nvSpPr>
          <p:cNvPr id="38" name="Picture Placeholder 37">
            <a:extLst>
              <a:ext uri="{FF2B5EF4-FFF2-40B4-BE49-F238E27FC236}">
                <a16:creationId xmlns:a16="http://schemas.microsoft.com/office/drawing/2014/main" id="{AD4FB35C-8DBD-8243-2FDD-8EBB0C242794}"/>
              </a:ext>
            </a:extLst>
          </p:cNvPr>
          <p:cNvSpPr>
            <a:spLocks noGrp="1"/>
          </p:cNvSpPr>
          <p:nvPr>
            <p:ph type="pic" sz="quarter" idx="16"/>
          </p:nvPr>
        </p:nvSpPr>
        <p:spPr>
          <a:xfrm>
            <a:off x="7289054" y="1739781"/>
            <a:ext cx="2768787" cy="2794121"/>
          </a:xfrm>
          <a:custGeom>
            <a:avLst/>
            <a:gdLst>
              <a:gd name="connsiteX0" fmla="*/ 37445 w 2768787"/>
              <a:gd name="connsiteY0" fmla="*/ 0 h 2794121"/>
              <a:gd name="connsiteX1" fmla="*/ 266123 w 2768787"/>
              <a:gd name="connsiteY1" fmla="*/ 11547 h 2794121"/>
              <a:gd name="connsiteX2" fmla="*/ 2755687 w 2768787"/>
              <a:gd name="connsiteY2" fmla="*/ 2501111 h 2794121"/>
              <a:gd name="connsiteX3" fmla="*/ 2768787 w 2768787"/>
              <a:gd name="connsiteY3" fmla="*/ 2760543 h 2794121"/>
              <a:gd name="connsiteX4" fmla="*/ 2629471 w 2768787"/>
              <a:gd name="connsiteY4" fmla="*/ 2781805 h 2794121"/>
              <a:gd name="connsiteX5" fmla="*/ 2385561 w 2768787"/>
              <a:gd name="connsiteY5" fmla="*/ 2794121 h 2794121"/>
              <a:gd name="connsiteX6" fmla="*/ 0 w 2768787"/>
              <a:gd name="connsiteY6" fmla="*/ 408560 h 2794121"/>
              <a:gd name="connsiteX7" fmla="*/ 12316 w 2768787"/>
              <a:gd name="connsiteY7" fmla="*/ 164650 h 27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787" h="2794121">
                <a:moveTo>
                  <a:pt x="37445" y="0"/>
                </a:moveTo>
                <a:lnTo>
                  <a:pt x="266123" y="11547"/>
                </a:lnTo>
                <a:cubicBezTo>
                  <a:pt x="1578800" y="144857"/>
                  <a:pt x="2622377" y="1188434"/>
                  <a:pt x="2755687" y="2501111"/>
                </a:cubicBezTo>
                <a:lnTo>
                  <a:pt x="2768787" y="2760543"/>
                </a:lnTo>
                <a:lnTo>
                  <a:pt x="2629471" y="2781805"/>
                </a:lnTo>
                <a:cubicBezTo>
                  <a:pt x="2549275" y="2789949"/>
                  <a:pt x="2467905" y="2794121"/>
                  <a:pt x="2385561" y="2794121"/>
                </a:cubicBezTo>
                <a:cubicBezTo>
                  <a:pt x="1068052" y="2794121"/>
                  <a:pt x="0" y="1726069"/>
                  <a:pt x="0" y="408560"/>
                </a:cubicBezTo>
                <a:cubicBezTo>
                  <a:pt x="0" y="326216"/>
                  <a:pt x="4172" y="244846"/>
                  <a:pt x="12316" y="164650"/>
                </a:cubicBezTo>
                <a:close/>
              </a:path>
            </a:pathLst>
          </a:custGeom>
          <a:solidFill>
            <a:schemeClr val="bg1">
              <a:lumMod val="85000"/>
            </a:schemeClr>
          </a:solidFill>
        </p:spPr>
        <p:txBody>
          <a:bodyPr wrap="square" lIns="0" rIns="91440" anchor="ctr" anchorCtr="0">
            <a:noAutofit/>
          </a:bodyPr>
          <a:lstStyle>
            <a:lvl1pPr marL="0" indent="0" algn="ctr">
              <a:buFontTx/>
              <a:buNone/>
              <a:defRPr sz="1600"/>
            </a:lvl1pPr>
          </a:lstStyle>
          <a:p>
            <a:endParaRPr lang="en-IN"/>
          </a:p>
        </p:txBody>
      </p:sp>
      <p:sp>
        <p:nvSpPr>
          <p:cNvPr id="46" name="Text Placeholder 7">
            <a:extLst>
              <a:ext uri="{FF2B5EF4-FFF2-40B4-BE49-F238E27FC236}">
                <a16:creationId xmlns:a16="http://schemas.microsoft.com/office/drawing/2014/main" id="{3923E707-D6BA-498F-06D2-6A0DF497963A}"/>
              </a:ext>
            </a:extLst>
          </p:cNvPr>
          <p:cNvSpPr>
            <a:spLocks noGrp="1"/>
          </p:cNvSpPr>
          <p:nvPr>
            <p:ph type="body" sz="quarter" idx="18" hasCustomPrompt="1"/>
          </p:nvPr>
        </p:nvSpPr>
        <p:spPr>
          <a:xfrm>
            <a:off x="505056" y="3579906"/>
            <a:ext cx="3684004" cy="2152305"/>
          </a:xfrm>
          <a:prstGeom prst="rect">
            <a:avLst/>
          </a:prstGeom>
        </p:spPr>
        <p:txBody>
          <a:bodyPr>
            <a:noAutofit/>
          </a:bodyPr>
          <a:lstStyle>
            <a:lvl1pPr marL="0" indent="0">
              <a:lnSpc>
                <a:spcPct val="90000"/>
              </a:lnSpc>
              <a:buFontTx/>
              <a:buNone/>
              <a:defRPr sz="2400" b="0"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itle 1">
            <a:extLst>
              <a:ext uri="{FF2B5EF4-FFF2-40B4-BE49-F238E27FC236}">
                <a16:creationId xmlns:a16="http://schemas.microsoft.com/office/drawing/2014/main" id="{ACE7FACD-302A-1B91-F720-66A3B5817ADE}"/>
              </a:ext>
            </a:extLst>
          </p:cNvPr>
          <p:cNvSpPr>
            <a:spLocks noGrp="1"/>
          </p:cNvSpPr>
          <p:nvPr>
            <p:ph type="title" hasCustomPrompt="1"/>
          </p:nvPr>
        </p:nvSpPr>
        <p:spPr>
          <a:xfrm>
            <a:off x="514351" y="580801"/>
            <a:ext cx="6013670" cy="548640"/>
          </a:xfrm>
        </p:spPr>
        <p:txBody>
          <a:bodyPr/>
          <a:lstStyle/>
          <a:p>
            <a:r>
              <a:rPr lang="en-US"/>
              <a:t>Place headline here</a:t>
            </a:r>
            <a:endParaRPr lang="en-IN"/>
          </a:p>
        </p:txBody>
      </p:sp>
      <p:sp>
        <p:nvSpPr>
          <p:cNvPr id="4" name="Slide Number Placeholder 167">
            <a:extLst>
              <a:ext uri="{FF2B5EF4-FFF2-40B4-BE49-F238E27FC236}">
                <a16:creationId xmlns:a16="http://schemas.microsoft.com/office/drawing/2014/main" id="{34A7EC0C-1631-5088-B67B-60595C3C8104}"/>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3" name="Text Placeholder 27">
            <a:extLst>
              <a:ext uri="{FF2B5EF4-FFF2-40B4-BE49-F238E27FC236}">
                <a16:creationId xmlns:a16="http://schemas.microsoft.com/office/drawing/2014/main" id="{21748659-8647-23C8-1A08-036E3A7BDCB1}"/>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6" name="Picture 5">
            <a:extLst>
              <a:ext uri="{FF2B5EF4-FFF2-40B4-BE49-F238E27FC236}">
                <a16:creationId xmlns:a16="http://schemas.microsoft.com/office/drawing/2014/main" id="{F8A73153-F86A-0096-5146-E56B6FC85054}"/>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1356472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with Number">
    <p:spTree>
      <p:nvGrpSpPr>
        <p:cNvPr id="1" name=""/>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0588D929-2384-9E12-EC89-7206CCD1D0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68" y="0"/>
            <a:ext cx="12184314" cy="6858000"/>
          </a:xfrm>
          <a:prstGeom prst="rect">
            <a:avLst/>
          </a:prstGeom>
        </p:spPr>
      </p:pic>
      <p:sp>
        <p:nvSpPr>
          <p:cNvPr id="2" name="Text Placeholder 7">
            <a:extLst>
              <a:ext uri="{FF2B5EF4-FFF2-40B4-BE49-F238E27FC236}">
                <a16:creationId xmlns:a16="http://schemas.microsoft.com/office/drawing/2014/main" id="{8CF740B0-C5EC-03F5-A317-9D74618382BA}"/>
              </a:ext>
            </a:extLst>
          </p:cNvPr>
          <p:cNvSpPr>
            <a:spLocks noGrp="1"/>
          </p:cNvSpPr>
          <p:nvPr>
            <p:ph type="body" sz="quarter" idx="16" hasCustomPrompt="1"/>
          </p:nvPr>
        </p:nvSpPr>
        <p:spPr>
          <a:xfrm>
            <a:off x="6455567" y="2505671"/>
            <a:ext cx="5245895" cy="1846659"/>
          </a:xfrm>
          <a:prstGeom prst="rect">
            <a:avLst/>
          </a:prstGeom>
        </p:spPr>
        <p:txBody>
          <a:bodyPr wrap="square" anchor="b" anchorCtr="0">
            <a:noAutofit/>
          </a:bodyPr>
          <a:lstStyle>
            <a:lvl1pPr marL="0" indent="0" algn="l">
              <a:lnSpc>
                <a:spcPct val="90000"/>
              </a:lnSpc>
              <a:buFontTx/>
              <a:buNone/>
              <a:defRPr sz="6000" b="0" cap="none" baseline="0">
                <a:solidFill>
                  <a:schemeClr val="bg1"/>
                </a:solidFill>
                <a:latin typeface="Poppins" panose="00000500000000000000" pitchFamily="2" charset="0"/>
                <a:cs typeface="Poppins" panose="000005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Section </a:t>
            </a:r>
            <a:br>
              <a:rPr lang="en-IN"/>
            </a:br>
            <a:r>
              <a:rPr lang="en-IN"/>
              <a:t>Title here</a:t>
            </a:r>
          </a:p>
        </p:txBody>
      </p:sp>
      <p:sp>
        <p:nvSpPr>
          <p:cNvPr id="3" name="Subtitle 2">
            <a:extLst>
              <a:ext uri="{FF2B5EF4-FFF2-40B4-BE49-F238E27FC236}">
                <a16:creationId xmlns:a16="http://schemas.microsoft.com/office/drawing/2014/main" id="{42309422-A5E2-9816-342D-FB9D0BF05013}"/>
              </a:ext>
            </a:extLst>
          </p:cNvPr>
          <p:cNvSpPr>
            <a:spLocks noGrp="1"/>
          </p:cNvSpPr>
          <p:nvPr>
            <p:ph type="subTitle" idx="1" hasCustomPrompt="1"/>
          </p:nvPr>
        </p:nvSpPr>
        <p:spPr>
          <a:xfrm>
            <a:off x="6455567" y="4512847"/>
            <a:ext cx="5245895" cy="1097280"/>
          </a:xfrm>
          <a:prstGeom prst="rect">
            <a:avLst/>
          </a:prstGeom>
        </p:spPr>
        <p:txBody>
          <a:bodyPr/>
          <a:lstStyle>
            <a:lvl1pPr marL="0" indent="0" algn="l">
              <a:lnSpc>
                <a:spcPct val="90000"/>
              </a:lnSpc>
              <a:buNone/>
              <a:defRPr sz="20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text here (optional)</a:t>
            </a:r>
          </a:p>
        </p:txBody>
      </p:sp>
      <p:sp>
        <p:nvSpPr>
          <p:cNvPr id="13" name="Text Placeholder 7">
            <a:extLst>
              <a:ext uri="{FF2B5EF4-FFF2-40B4-BE49-F238E27FC236}">
                <a16:creationId xmlns:a16="http://schemas.microsoft.com/office/drawing/2014/main" id="{909CEDC2-899B-912E-0941-1A28C5F73AAE}"/>
              </a:ext>
            </a:extLst>
          </p:cNvPr>
          <p:cNvSpPr>
            <a:spLocks noGrp="1"/>
          </p:cNvSpPr>
          <p:nvPr>
            <p:ph type="body" sz="quarter" idx="15" hasCustomPrompt="1"/>
          </p:nvPr>
        </p:nvSpPr>
        <p:spPr>
          <a:xfrm>
            <a:off x="-318977" y="-387429"/>
            <a:ext cx="6861311" cy="7632859"/>
          </a:xfrm>
          <a:prstGeom prst="rect">
            <a:avLst/>
          </a:prstGeom>
          <a:noFill/>
          <a:ln>
            <a:noFill/>
          </a:ln>
        </p:spPr>
        <p:txBody>
          <a:bodyPr wrap="square" anchor="ctr" anchorCtr="0">
            <a:spAutoFit/>
          </a:bodyPr>
          <a:lstStyle>
            <a:lvl1pPr marL="0" indent="0" algn="ctr">
              <a:lnSpc>
                <a:spcPct val="100000"/>
              </a:lnSpc>
              <a:buFontTx/>
              <a:buNone/>
              <a:defRPr sz="49000" b="0" cap="none" spc="-3500" baseline="0">
                <a:ln w="38100">
                  <a:solidFill>
                    <a:schemeClr val="bg1"/>
                  </a:solidFill>
                </a:ln>
                <a:no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Tree>
    <p:extLst>
      <p:ext uri="{BB962C8B-B14F-4D97-AF65-F5344CB8AC3E}">
        <p14:creationId xmlns:p14="http://schemas.microsoft.com/office/powerpoint/2010/main" val="3075384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Data Object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A8DB-8D25-A7F0-B2AA-BE323E229902}"/>
              </a:ext>
            </a:extLst>
          </p:cNvPr>
          <p:cNvSpPr>
            <a:spLocks noGrp="1"/>
          </p:cNvSpPr>
          <p:nvPr>
            <p:ph type="ctrTitle" hasCustomPrompt="1"/>
          </p:nvPr>
        </p:nvSpPr>
        <p:spPr>
          <a:xfrm>
            <a:off x="530743" y="1424378"/>
            <a:ext cx="5783825" cy="2537180"/>
          </a:xfrm>
        </p:spPr>
        <p:txBody>
          <a:bodyPr wrap="square" anchor="b">
            <a:noAutofit/>
          </a:bodyPr>
          <a:lstStyle>
            <a:lvl1pPr algn="l">
              <a:lnSpc>
                <a:spcPct val="90000"/>
              </a:lnSpc>
              <a:defRPr sz="6000">
                <a:solidFill>
                  <a:schemeClr val="bg1"/>
                </a:solidFill>
              </a:defRPr>
            </a:lvl1pPr>
          </a:lstStyle>
          <a:p>
            <a:r>
              <a:rPr lang="en-US"/>
              <a:t>Place Section </a:t>
            </a:r>
            <a:br>
              <a:rPr lang="en-US"/>
            </a:br>
            <a:r>
              <a:rPr lang="en-US"/>
              <a:t>Title here</a:t>
            </a:r>
          </a:p>
        </p:txBody>
      </p:sp>
      <p:sp>
        <p:nvSpPr>
          <p:cNvPr id="4" name="Subtitle 2">
            <a:extLst>
              <a:ext uri="{FF2B5EF4-FFF2-40B4-BE49-F238E27FC236}">
                <a16:creationId xmlns:a16="http://schemas.microsoft.com/office/drawing/2014/main" id="{C0369D90-91AE-4557-5356-937132A12FC0}"/>
              </a:ext>
            </a:extLst>
          </p:cNvPr>
          <p:cNvSpPr>
            <a:spLocks noGrp="1"/>
          </p:cNvSpPr>
          <p:nvPr>
            <p:ph type="subTitle" idx="1" hasCustomPrompt="1"/>
          </p:nvPr>
        </p:nvSpPr>
        <p:spPr>
          <a:xfrm>
            <a:off x="528671" y="4108350"/>
            <a:ext cx="4271087" cy="1097280"/>
          </a:xfrm>
          <a:prstGeom prst="rect">
            <a:avLst/>
          </a:prstGeom>
        </p:spPr>
        <p:txBody>
          <a:bodyPr/>
          <a:lstStyle>
            <a:lvl1pPr marL="0" indent="0" algn="l">
              <a:lnSpc>
                <a:spcPct val="90000"/>
              </a:lnSpc>
              <a:buNone/>
              <a:defRPr sz="20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text here (optional)</a:t>
            </a:r>
          </a:p>
        </p:txBody>
      </p:sp>
      <p:pic>
        <p:nvPicPr>
          <p:cNvPr id="5" name="Picture 4" descr="A ferris wheel with colorful lights&#10;&#10;Description automatically generated with low confidence">
            <a:extLst>
              <a:ext uri="{FF2B5EF4-FFF2-40B4-BE49-F238E27FC236}">
                <a16:creationId xmlns:a16="http://schemas.microsoft.com/office/drawing/2014/main" id="{428C42FF-E1D0-1DA0-AFB0-BB338B3A9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64328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Data Object 4">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D99873-FD20-385C-606A-FE03352C0568}"/>
              </a:ext>
            </a:extLst>
          </p:cNvPr>
          <p:cNvSpPr>
            <a:spLocks noGrp="1"/>
          </p:cNvSpPr>
          <p:nvPr>
            <p:ph type="ctrTitle" hasCustomPrompt="1"/>
          </p:nvPr>
        </p:nvSpPr>
        <p:spPr>
          <a:xfrm>
            <a:off x="528640" y="1910339"/>
            <a:ext cx="4561974" cy="2537180"/>
          </a:xfrm>
        </p:spPr>
        <p:txBody>
          <a:bodyPr wrap="square" anchor="b">
            <a:noAutofit/>
          </a:bodyPr>
          <a:lstStyle>
            <a:lvl1pPr algn="l">
              <a:lnSpc>
                <a:spcPct val="80000"/>
              </a:lnSpc>
              <a:defRPr sz="5600">
                <a:solidFill>
                  <a:schemeClr val="bg1"/>
                </a:solidFill>
              </a:defRPr>
            </a:lvl1pPr>
          </a:lstStyle>
          <a:p>
            <a:r>
              <a:rPr lang="en-US"/>
              <a:t>Presentation</a:t>
            </a:r>
            <a:br>
              <a:rPr lang="en-US"/>
            </a:br>
            <a:r>
              <a:rPr lang="en-US"/>
              <a:t>Title</a:t>
            </a:r>
            <a:endParaRPr lang="en-IN"/>
          </a:p>
        </p:txBody>
      </p:sp>
      <p:sp>
        <p:nvSpPr>
          <p:cNvPr id="9" name="Text Placeholder 6">
            <a:extLst>
              <a:ext uri="{FF2B5EF4-FFF2-40B4-BE49-F238E27FC236}">
                <a16:creationId xmlns:a16="http://schemas.microsoft.com/office/drawing/2014/main" id="{A3CC647F-6A40-181E-FD3B-92D3E57EA22E}"/>
              </a:ext>
            </a:extLst>
          </p:cNvPr>
          <p:cNvSpPr>
            <a:spLocks noGrp="1"/>
          </p:cNvSpPr>
          <p:nvPr>
            <p:ph type="body" sz="quarter" idx="11" hasCustomPrompt="1"/>
          </p:nvPr>
        </p:nvSpPr>
        <p:spPr>
          <a:xfrm>
            <a:off x="528641" y="6083583"/>
            <a:ext cx="2627376" cy="207672"/>
          </a:xfrm>
          <a:prstGeom prst="rect">
            <a:avLst/>
          </a:prstGeom>
        </p:spPr>
        <p:txBody>
          <a:bodyPr anchor="b" anchorCtr="0"/>
          <a:lstStyle>
            <a:lvl1pPr marL="0" indent="0">
              <a:buNone/>
              <a:defRPr sz="1600" baseline="0">
                <a:solidFill>
                  <a:schemeClr val="bg1"/>
                </a:solidFill>
              </a:defRPr>
            </a:lvl1pPr>
          </a:lstStyle>
          <a:p>
            <a:pPr lvl="0"/>
            <a:r>
              <a:rPr lang="en-US"/>
              <a:t>Date</a:t>
            </a:r>
            <a:endParaRPr lang="en-IN"/>
          </a:p>
        </p:txBody>
      </p:sp>
      <p:sp>
        <p:nvSpPr>
          <p:cNvPr id="10" name="Text Placeholder 5">
            <a:extLst>
              <a:ext uri="{FF2B5EF4-FFF2-40B4-BE49-F238E27FC236}">
                <a16:creationId xmlns:a16="http://schemas.microsoft.com/office/drawing/2014/main" id="{3DCFD21C-96BC-EDF9-5189-986594B818DF}"/>
              </a:ext>
            </a:extLst>
          </p:cNvPr>
          <p:cNvSpPr>
            <a:spLocks noGrp="1"/>
          </p:cNvSpPr>
          <p:nvPr>
            <p:ph type="body" sz="quarter" idx="12" hasCustomPrompt="1"/>
          </p:nvPr>
        </p:nvSpPr>
        <p:spPr>
          <a:xfrm>
            <a:off x="528641" y="4730750"/>
            <a:ext cx="4561974" cy="893763"/>
          </a:xfrm>
        </p:spPr>
        <p:txBody>
          <a:bodyPr/>
          <a:lstStyle>
            <a:lvl1pPr marL="0" indent="0">
              <a:buNone/>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subhead, if needed</a:t>
            </a:r>
          </a:p>
        </p:txBody>
      </p:sp>
      <p:sp>
        <p:nvSpPr>
          <p:cNvPr id="3" name="Picture Placeholder 8">
            <a:extLst>
              <a:ext uri="{FF2B5EF4-FFF2-40B4-BE49-F238E27FC236}">
                <a16:creationId xmlns:a16="http://schemas.microsoft.com/office/drawing/2014/main" id="{2FE8B417-F002-A29C-8BFE-8349963C67B1}"/>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85000"/>
            </a:schemeClr>
          </a:solidFill>
        </p:spPr>
        <p:txBody>
          <a:bodyPr wrap="square">
            <a:noAutofit/>
          </a:bodyPr>
          <a:lstStyle>
            <a:lvl1pPr marL="0" indent="0" algn="ctr">
              <a:buFontTx/>
              <a:buNone/>
              <a:defRPr/>
            </a:lvl1pPr>
          </a:lstStyle>
          <a:p>
            <a:r>
              <a:rPr lang="en-US"/>
              <a:t>Add image, then ‘Send to Back’</a:t>
            </a:r>
          </a:p>
        </p:txBody>
      </p:sp>
      <p:pic>
        <p:nvPicPr>
          <p:cNvPr id="6" name="Picture 5">
            <a:extLst>
              <a:ext uri="{FF2B5EF4-FFF2-40B4-BE49-F238E27FC236}">
                <a16:creationId xmlns:a16="http://schemas.microsoft.com/office/drawing/2014/main" id="{58CFBA30-1136-687D-F1A5-88DFF48B6DF4}"/>
              </a:ext>
            </a:extLst>
          </p:cNvPr>
          <p:cNvPicPr>
            <a:picLocks noChangeAspect="1"/>
          </p:cNvPicPr>
          <p:nvPr userDrawn="1"/>
        </p:nvPicPr>
        <p:blipFill>
          <a:blip r:embed="rId2">
            <a:extLst>
              <a:ext uri="{28A0092B-C50C-407E-A947-70E740481C1C}">
                <a14:useLocalDpi xmlns:a14="http://schemas.microsoft.com/office/drawing/2010/main" val="0"/>
              </a:ext>
            </a:extLst>
          </a:blip>
          <a:srcRect l="95" r="95"/>
          <a:stretch/>
        </p:blipFill>
        <p:spPr>
          <a:xfrm>
            <a:off x="225083" y="255508"/>
            <a:ext cx="3322979" cy="1371600"/>
          </a:xfrm>
          <a:prstGeom prst="rect">
            <a:avLst/>
          </a:prstGeom>
        </p:spPr>
      </p:pic>
    </p:spTree>
    <p:extLst>
      <p:ext uri="{BB962C8B-B14F-4D97-AF65-F5344CB8AC3E}">
        <p14:creationId xmlns:p14="http://schemas.microsoft.com/office/powerpoint/2010/main" val="2234774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genda_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E6EF93-FDAE-A7BF-E6E2-91169884A07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95000"/>
            </a:schemeClr>
          </a:solidFill>
        </p:spPr>
        <p:txBody>
          <a:bodyPr wrap="square">
            <a:noAutofit/>
          </a:bodyPr>
          <a:lstStyle>
            <a:lvl1pPr marL="0" indent="0" algn="ctr">
              <a:buFontTx/>
              <a:buNone/>
              <a:defRPr/>
            </a:lvl1pPr>
          </a:lstStyle>
          <a:p>
            <a:r>
              <a:rPr lang="en-US"/>
              <a:t>Add image, then ‘Send to Back’</a:t>
            </a:r>
          </a:p>
        </p:txBody>
      </p:sp>
      <p:sp>
        <p:nvSpPr>
          <p:cNvPr id="3" name="Text Placeholder 7">
            <a:extLst>
              <a:ext uri="{FF2B5EF4-FFF2-40B4-BE49-F238E27FC236}">
                <a16:creationId xmlns:a16="http://schemas.microsoft.com/office/drawing/2014/main" id="{5C7B9009-5B0C-8ACF-4FA5-976520A801CA}"/>
              </a:ext>
            </a:extLst>
          </p:cNvPr>
          <p:cNvSpPr>
            <a:spLocks noGrp="1"/>
          </p:cNvSpPr>
          <p:nvPr>
            <p:ph type="body" sz="quarter" idx="15" hasCustomPrompt="1"/>
          </p:nvPr>
        </p:nvSpPr>
        <p:spPr>
          <a:xfrm>
            <a:off x="1184198" y="2069147"/>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7" name="Text Placeholder 7">
            <a:extLst>
              <a:ext uri="{FF2B5EF4-FFF2-40B4-BE49-F238E27FC236}">
                <a16:creationId xmlns:a16="http://schemas.microsoft.com/office/drawing/2014/main" id="{089EA5CB-B3EB-81DE-866D-C02764F3EBC1}"/>
              </a:ext>
            </a:extLst>
          </p:cNvPr>
          <p:cNvSpPr>
            <a:spLocks noGrp="1"/>
          </p:cNvSpPr>
          <p:nvPr>
            <p:ph type="body" sz="quarter" idx="16" hasCustomPrompt="1"/>
          </p:nvPr>
        </p:nvSpPr>
        <p:spPr>
          <a:xfrm>
            <a:off x="521241" y="1971575"/>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1" name="Text Placeholder 7">
            <a:extLst>
              <a:ext uri="{FF2B5EF4-FFF2-40B4-BE49-F238E27FC236}">
                <a16:creationId xmlns:a16="http://schemas.microsoft.com/office/drawing/2014/main" id="{1B0A92EA-68BB-C12E-9F25-B08220C22514}"/>
              </a:ext>
            </a:extLst>
          </p:cNvPr>
          <p:cNvSpPr>
            <a:spLocks noGrp="1"/>
          </p:cNvSpPr>
          <p:nvPr>
            <p:ph type="body" sz="quarter" idx="17" hasCustomPrompt="1"/>
          </p:nvPr>
        </p:nvSpPr>
        <p:spPr>
          <a:xfrm>
            <a:off x="521241" y="2616211"/>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2" name="Text Placeholder 7">
            <a:extLst>
              <a:ext uri="{FF2B5EF4-FFF2-40B4-BE49-F238E27FC236}">
                <a16:creationId xmlns:a16="http://schemas.microsoft.com/office/drawing/2014/main" id="{8CEC5FA5-3902-A877-5981-C43BA7571ECC}"/>
              </a:ext>
            </a:extLst>
          </p:cNvPr>
          <p:cNvSpPr>
            <a:spLocks noGrp="1"/>
          </p:cNvSpPr>
          <p:nvPr>
            <p:ph type="body" sz="quarter" idx="18" hasCustomPrompt="1"/>
          </p:nvPr>
        </p:nvSpPr>
        <p:spPr>
          <a:xfrm>
            <a:off x="521241" y="3260847"/>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3" name="Text Placeholder 7">
            <a:extLst>
              <a:ext uri="{FF2B5EF4-FFF2-40B4-BE49-F238E27FC236}">
                <a16:creationId xmlns:a16="http://schemas.microsoft.com/office/drawing/2014/main" id="{FAB3EC24-0BCB-9CCE-7B13-650377419FEF}"/>
              </a:ext>
            </a:extLst>
          </p:cNvPr>
          <p:cNvSpPr>
            <a:spLocks noGrp="1"/>
          </p:cNvSpPr>
          <p:nvPr>
            <p:ph type="body" sz="quarter" idx="19" hasCustomPrompt="1"/>
          </p:nvPr>
        </p:nvSpPr>
        <p:spPr>
          <a:xfrm>
            <a:off x="521241" y="3905483"/>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4" name="Text Placeholder 7">
            <a:extLst>
              <a:ext uri="{FF2B5EF4-FFF2-40B4-BE49-F238E27FC236}">
                <a16:creationId xmlns:a16="http://schemas.microsoft.com/office/drawing/2014/main" id="{DB2477AA-7979-4CB8-DD9D-563C1D85F24C}"/>
              </a:ext>
            </a:extLst>
          </p:cNvPr>
          <p:cNvSpPr>
            <a:spLocks noGrp="1"/>
          </p:cNvSpPr>
          <p:nvPr>
            <p:ph type="body" sz="quarter" idx="20" hasCustomPrompt="1"/>
          </p:nvPr>
        </p:nvSpPr>
        <p:spPr>
          <a:xfrm>
            <a:off x="521241" y="4550119"/>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6" name="Text Placeholder 7">
            <a:extLst>
              <a:ext uri="{FF2B5EF4-FFF2-40B4-BE49-F238E27FC236}">
                <a16:creationId xmlns:a16="http://schemas.microsoft.com/office/drawing/2014/main" id="{99F73B5A-1A7E-6910-BFC2-5EAC73AA3A78}"/>
              </a:ext>
            </a:extLst>
          </p:cNvPr>
          <p:cNvSpPr>
            <a:spLocks noGrp="1"/>
          </p:cNvSpPr>
          <p:nvPr>
            <p:ph type="body" sz="quarter" idx="22" hasCustomPrompt="1"/>
          </p:nvPr>
        </p:nvSpPr>
        <p:spPr>
          <a:xfrm>
            <a:off x="1184198" y="2713783"/>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7" name="Text Placeholder 7">
            <a:extLst>
              <a:ext uri="{FF2B5EF4-FFF2-40B4-BE49-F238E27FC236}">
                <a16:creationId xmlns:a16="http://schemas.microsoft.com/office/drawing/2014/main" id="{568B476F-B12D-4DB7-450E-2D0410068A7A}"/>
              </a:ext>
            </a:extLst>
          </p:cNvPr>
          <p:cNvSpPr>
            <a:spLocks noGrp="1"/>
          </p:cNvSpPr>
          <p:nvPr>
            <p:ph type="body" sz="quarter" idx="23" hasCustomPrompt="1"/>
          </p:nvPr>
        </p:nvSpPr>
        <p:spPr>
          <a:xfrm>
            <a:off x="1184198" y="3358419"/>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8" name="Text Placeholder 7">
            <a:extLst>
              <a:ext uri="{FF2B5EF4-FFF2-40B4-BE49-F238E27FC236}">
                <a16:creationId xmlns:a16="http://schemas.microsoft.com/office/drawing/2014/main" id="{2F2652F7-B152-D410-8F27-5DFF116D15C2}"/>
              </a:ext>
            </a:extLst>
          </p:cNvPr>
          <p:cNvSpPr>
            <a:spLocks noGrp="1"/>
          </p:cNvSpPr>
          <p:nvPr>
            <p:ph type="body" sz="quarter" idx="24" hasCustomPrompt="1"/>
          </p:nvPr>
        </p:nvSpPr>
        <p:spPr>
          <a:xfrm>
            <a:off x="1184198" y="4003055"/>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9" name="Text Placeholder 7">
            <a:extLst>
              <a:ext uri="{FF2B5EF4-FFF2-40B4-BE49-F238E27FC236}">
                <a16:creationId xmlns:a16="http://schemas.microsoft.com/office/drawing/2014/main" id="{CCB42908-5039-31F1-9F57-9495863B4E34}"/>
              </a:ext>
            </a:extLst>
          </p:cNvPr>
          <p:cNvSpPr>
            <a:spLocks noGrp="1"/>
          </p:cNvSpPr>
          <p:nvPr>
            <p:ph type="body" sz="quarter" idx="25" hasCustomPrompt="1"/>
          </p:nvPr>
        </p:nvSpPr>
        <p:spPr>
          <a:xfrm>
            <a:off x="1184198" y="4647691"/>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0" name="Text Placeholder 18">
            <a:extLst>
              <a:ext uri="{FF2B5EF4-FFF2-40B4-BE49-F238E27FC236}">
                <a16:creationId xmlns:a16="http://schemas.microsoft.com/office/drawing/2014/main" id="{69EB1EF7-80F5-A1A6-D0A9-3C5056D78ACE}"/>
              </a:ext>
            </a:extLst>
          </p:cNvPr>
          <p:cNvSpPr txBox="1">
            <a:spLocks/>
          </p:cNvSpPr>
          <p:nvPr userDrawn="1"/>
        </p:nvSpPr>
        <p:spPr>
          <a:xfrm>
            <a:off x="8273394" y="6343069"/>
            <a:ext cx="3291840" cy="164592"/>
          </a:xfrm>
          <a:prstGeom prst="rect">
            <a:avLst/>
          </a:prstGeom>
        </p:spPr>
        <p:txBody>
          <a:bodyPr lIns="0" tIns="0" rIns="0" bIns="0" anchor="b" anchorCtr="0"/>
          <a:lst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3pPr>
            <a:lvl4pPr marL="0" indent="0" algn="r" defTabSz="914400" rtl="0" eaLnBrk="1" latinLnBrk="0" hangingPunct="1">
              <a:lnSpc>
                <a:spcPct val="90000"/>
              </a:lnSpc>
              <a:spcBef>
                <a:spcPts val="600"/>
              </a:spcBef>
              <a:buFont typeface="Arial" panose="020B0604020202020204" pitchFamily="34" charset="0"/>
              <a:buNone/>
              <a:defRPr sz="900" kern="1200">
                <a:solidFill>
                  <a:schemeClr val="bg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en-US">
              <a:solidFill>
                <a:schemeClr val="tx1"/>
              </a:solidFill>
            </a:endParaRPr>
          </a:p>
        </p:txBody>
      </p:sp>
      <p:sp>
        <p:nvSpPr>
          <p:cNvPr id="24" name="Title 23">
            <a:extLst>
              <a:ext uri="{FF2B5EF4-FFF2-40B4-BE49-F238E27FC236}">
                <a16:creationId xmlns:a16="http://schemas.microsoft.com/office/drawing/2014/main" id="{4A125016-5D01-AF02-0A22-E9B2B023D4BE}"/>
              </a:ext>
            </a:extLst>
          </p:cNvPr>
          <p:cNvSpPr>
            <a:spLocks noGrp="1"/>
          </p:cNvSpPr>
          <p:nvPr>
            <p:ph type="title"/>
          </p:nvPr>
        </p:nvSpPr>
        <p:spPr>
          <a:xfrm>
            <a:off x="514351" y="583456"/>
            <a:ext cx="4825662" cy="548640"/>
          </a:xfrm>
        </p:spPr>
        <p:txBody>
          <a:bodyPr/>
          <a:lstStyle>
            <a:lvl1pPr>
              <a:defRPr>
                <a:solidFill>
                  <a:schemeClr val="bg1"/>
                </a:solidFill>
              </a:defRPr>
            </a:lvl1pPr>
          </a:lstStyle>
          <a:p>
            <a:r>
              <a:rPr lang="en-US"/>
              <a:t>Click to edit Master title style</a:t>
            </a:r>
          </a:p>
        </p:txBody>
      </p:sp>
      <p:sp>
        <p:nvSpPr>
          <p:cNvPr id="4" name="Text Placeholder 27">
            <a:extLst>
              <a:ext uri="{FF2B5EF4-FFF2-40B4-BE49-F238E27FC236}">
                <a16:creationId xmlns:a16="http://schemas.microsoft.com/office/drawing/2014/main" id="{C5239BC6-61BD-F9F5-1BFB-89D00711B3AD}"/>
              </a:ext>
            </a:extLst>
          </p:cNvPr>
          <p:cNvSpPr>
            <a:spLocks noGrp="1"/>
          </p:cNvSpPr>
          <p:nvPr>
            <p:ph type="body" sz="quarter" idx="28" hasCustomPrompt="1"/>
          </p:nvPr>
        </p:nvSpPr>
        <p:spPr>
          <a:xfrm>
            <a:off x="6528021" y="6065329"/>
            <a:ext cx="4891332" cy="164592"/>
          </a:xfrm>
        </p:spPr>
        <p:txBody>
          <a:bodyPr anchor="b" anchorCtr="0"/>
          <a:lstStyle>
            <a:lvl1pPr marL="0" indent="0" algn="r">
              <a:buNone/>
              <a:defRPr sz="900" i="1"/>
            </a:lvl1pPr>
          </a:lstStyle>
          <a:p>
            <a:pPr lvl="0"/>
            <a:r>
              <a:rPr lang="en-US"/>
              <a:t>Source line goes here, Roboto 9pt, black, delete if not needed</a:t>
            </a:r>
          </a:p>
        </p:txBody>
      </p:sp>
      <p:sp>
        <p:nvSpPr>
          <p:cNvPr id="5" name="Slide Number Placeholder 167">
            <a:extLst>
              <a:ext uri="{FF2B5EF4-FFF2-40B4-BE49-F238E27FC236}">
                <a16:creationId xmlns:a16="http://schemas.microsoft.com/office/drawing/2014/main" id="{589AA901-F227-BCF0-D6C7-46CD7F48E556}"/>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3" name="Text Placeholder 27">
            <a:extLst>
              <a:ext uri="{FF2B5EF4-FFF2-40B4-BE49-F238E27FC236}">
                <a16:creationId xmlns:a16="http://schemas.microsoft.com/office/drawing/2014/main" id="{321D1512-A6CB-F0AC-D885-D2350B6F0980}"/>
              </a:ext>
            </a:extLst>
          </p:cNvPr>
          <p:cNvSpPr>
            <a:spLocks noGrp="1" noRot="1" noMove="1" noResize="1" noEditPoints="1" noAdjustHandles="1" noChangeArrowheads="1" noChangeShapeType="1"/>
          </p:cNvSpPr>
          <p:nvPr>
            <p:ph type="body" sz="quarter" idx="29" hasCustomPrompt="1"/>
          </p:nvPr>
        </p:nvSpPr>
        <p:spPr>
          <a:xfrm>
            <a:off x="7578368" y="6310657"/>
            <a:ext cx="3840985" cy="165153"/>
          </a:xfrm>
        </p:spPr>
        <p:txBody>
          <a:bodyPr anchor="b" anchorCtr="0"/>
          <a:lstStyle>
            <a:lvl1pPr algn="r">
              <a:defRPr sz="900" i="1"/>
            </a:lvl1pPr>
            <a:lvl4pPr marL="640080" indent="0">
              <a:buNone/>
              <a:defRPr/>
            </a:lvl4pPr>
          </a:lstStyle>
          <a:p>
            <a:pPr lvl="3" algn="r"/>
            <a:r>
              <a:rPr lang="en-US" sz="900"/>
              <a:t>Circana, Inc. and Circana Group, L.P. |  Proprietary and confidential</a:t>
            </a:r>
          </a:p>
        </p:txBody>
      </p:sp>
      <p:pic>
        <p:nvPicPr>
          <p:cNvPr id="6" name="Picture 5">
            <a:extLst>
              <a:ext uri="{FF2B5EF4-FFF2-40B4-BE49-F238E27FC236}">
                <a16:creationId xmlns:a16="http://schemas.microsoft.com/office/drawing/2014/main" id="{48A69581-8F6F-4B03-B905-3BB9E28EDA88}"/>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283307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ED16-FE2A-2AFA-F9B1-86471935EBFC}"/>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12" name="Text Placeholder 7">
            <a:extLst>
              <a:ext uri="{FF2B5EF4-FFF2-40B4-BE49-F238E27FC236}">
                <a16:creationId xmlns:a16="http://schemas.microsoft.com/office/drawing/2014/main" id="{6990699D-3D11-6CAE-4CFC-99265B42AE84}"/>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DD031038-A5E7-D521-7D05-6A42600B16A7}"/>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8" name="Text Placeholder 27">
            <a:extLst>
              <a:ext uri="{FF2B5EF4-FFF2-40B4-BE49-F238E27FC236}">
                <a16:creationId xmlns:a16="http://schemas.microsoft.com/office/drawing/2014/main" id="{69CA6DAE-55E3-6CC2-870F-7446B478317D}"/>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3" name="Content Placeholder 9">
            <a:extLst>
              <a:ext uri="{FF2B5EF4-FFF2-40B4-BE49-F238E27FC236}">
                <a16:creationId xmlns:a16="http://schemas.microsoft.com/office/drawing/2014/main" id="{EB02209F-FC1A-D5D6-D163-1E290F6C3FB4}"/>
              </a:ext>
            </a:extLst>
          </p:cNvPr>
          <p:cNvSpPr>
            <a:spLocks noGrp="1"/>
          </p:cNvSpPr>
          <p:nvPr>
            <p:ph sz="quarter" idx="29"/>
          </p:nvPr>
        </p:nvSpPr>
        <p:spPr>
          <a:xfrm>
            <a:off x="514350" y="1975288"/>
            <a:ext cx="11187113" cy="3657600"/>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7">
            <a:extLst>
              <a:ext uri="{FF2B5EF4-FFF2-40B4-BE49-F238E27FC236}">
                <a16:creationId xmlns:a16="http://schemas.microsoft.com/office/drawing/2014/main" id="{70BC2A4C-407D-5FA9-2E9A-951434BE04AE}"/>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5" name="Picture 4">
            <a:extLst>
              <a:ext uri="{FF2B5EF4-FFF2-40B4-BE49-F238E27FC236}">
                <a16:creationId xmlns:a16="http://schemas.microsoft.com/office/drawing/2014/main" id="{9EFA13CC-526E-CAD8-1F72-7A6F1568E344}"/>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4202584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Sub-Head - Purple">
    <p:bg>
      <p:bgPr>
        <a:solidFill>
          <a:schemeClr val="tx2"/>
        </a:solidFill>
        <a:effectLst/>
      </p:bgPr>
    </p:bg>
    <p:spTree>
      <p:nvGrpSpPr>
        <p:cNvPr id="1" name=""/>
        <p:cNvGrpSpPr/>
        <p:nvPr/>
      </p:nvGrpSpPr>
      <p:grpSpPr>
        <a:xfrm>
          <a:off x="0" y="0"/>
          <a:ext cx="0" cy="0"/>
          <a:chOff x="0" y="0"/>
          <a:chExt cx="0" cy="0"/>
        </a:xfrm>
      </p:grpSpPr>
      <p:sp>
        <p:nvSpPr>
          <p:cNvPr id="3" name="Slide Number Placeholder 167">
            <a:extLst>
              <a:ext uri="{FF2B5EF4-FFF2-40B4-BE49-F238E27FC236}">
                <a16:creationId xmlns:a16="http://schemas.microsoft.com/office/drawing/2014/main" id="{5675F511-9E22-7D9E-5852-E6F20715A155}"/>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9" name="Title 1">
            <a:extLst>
              <a:ext uri="{FF2B5EF4-FFF2-40B4-BE49-F238E27FC236}">
                <a16:creationId xmlns:a16="http://schemas.microsoft.com/office/drawing/2014/main" id="{ED603C8F-D3AB-1CDB-617E-C73639B26122}"/>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32AB81AF-425D-637E-B19F-9D776C0EA23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Text Placeholder 27">
            <a:extLst>
              <a:ext uri="{FF2B5EF4-FFF2-40B4-BE49-F238E27FC236}">
                <a16:creationId xmlns:a16="http://schemas.microsoft.com/office/drawing/2014/main" id="{A02D9499-73D0-B251-48F5-529D9389BE28}"/>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5" name="Text Placeholder 27">
            <a:extLst>
              <a:ext uri="{FF2B5EF4-FFF2-40B4-BE49-F238E27FC236}">
                <a16:creationId xmlns:a16="http://schemas.microsoft.com/office/drawing/2014/main" id="{17EA4EDB-D338-A851-8792-ACAF11BB8721}"/>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6" name="Picture 5">
            <a:extLst>
              <a:ext uri="{FF2B5EF4-FFF2-40B4-BE49-F238E27FC236}">
                <a16:creationId xmlns:a16="http://schemas.microsoft.com/office/drawing/2014/main" id="{A033CE73-E36C-7237-A4FC-E00FBE7C0047}"/>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15623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de with one image_Purpl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12CD2-AD78-3ED0-D859-8125508BF946}"/>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ED9B59CD-0F7D-2DB4-BA77-1C2974E35B77}"/>
              </a:ext>
            </a:extLst>
          </p:cNvPr>
          <p:cNvSpPr>
            <a:spLocks noGrp="1"/>
          </p:cNvSpPr>
          <p:nvPr>
            <p:ph type="title" hasCustomPrompt="1"/>
          </p:nvPr>
        </p:nvSpPr>
        <p:spPr>
          <a:xfrm>
            <a:off x="514351" y="580801"/>
            <a:ext cx="5657850" cy="548640"/>
          </a:xfr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65F39A24-3BD0-C227-4B6D-D6364B145627}"/>
              </a:ext>
            </a:extLst>
          </p:cNvPr>
          <p:cNvSpPr>
            <a:spLocks noGrp="1"/>
          </p:cNvSpPr>
          <p:nvPr>
            <p:ph type="body" sz="quarter" idx="14" hasCustomPrompt="1"/>
          </p:nvPr>
        </p:nvSpPr>
        <p:spPr>
          <a:xfrm>
            <a:off x="514351" y="1181362"/>
            <a:ext cx="5657850"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11" name="Text Placeholder 10">
            <a:extLst>
              <a:ext uri="{FF2B5EF4-FFF2-40B4-BE49-F238E27FC236}">
                <a16:creationId xmlns:a16="http://schemas.microsoft.com/office/drawing/2014/main" id="{77E9D05F-C9BE-A624-5C14-09F8E9B234C2}"/>
              </a:ext>
            </a:extLst>
          </p:cNvPr>
          <p:cNvSpPr>
            <a:spLocks noGrp="1"/>
          </p:cNvSpPr>
          <p:nvPr>
            <p:ph type="body" sz="quarter" idx="33"/>
          </p:nvPr>
        </p:nvSpPr>
        <p:spPr>
          <a:xfrm>
            <a:off x="514350" y="1951038"/>
            <a:ext cx="5657850" cy="36576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7">
            <a:extLst>
              <a:ext uri="{FF2B5EF4-FFF2-40B4-BE49-F238E27FC236}">
                <a16:creationId xmlns:a16="http://schemas.microsoft.com/office/drawing/2014/main" id="{0235ACED-80B8-C814-E2ED-0DB03CC3EF5B}"/>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8" name="Text Placeholder 27">
            <a:extLst>
              <a:ext uri="{FF2B5EF4-FFF2-40B4-BE49-F238E27FC236}">
                <a16:creationId xmlns:a16="http://schemas.microsoft.com/office/drawing/2014/main" id="{915CB2DA-B9D8-F68F-EF8D-7D3841BCD5E2}"/>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17" name="Picture Placeholder 16">
            <a:extLst>
              <a:ext uri="{FF2B5EF4-FFF2-40B4-BE49-F238E27FC236}">
                <a16:creationId xmlns:a16="http://schemas.microsoft.com/office/drawing/2014/main" id="{256395E2-DCA6-7F81-C2F9-B76287399700}"/>
              </a:ext>
            </a:extLst>
          </p:cNvPr>
          <p:cNvSpPr>
            <a:spLocks noGrp="1"/>
          </p:cNvSpPr>
          <p:nvPr>
            <p:ph type="pic" sz="quarter" idx="34"/>
          </p:nvPr>
        </p:nvSpPr>
        <p:spPr>
          <a:xfrm>
            <a:off x="6600892" y="0"/>
            <a:ext cx="5591107" cy="5608639"/>
          </a:xfrm>
          <a:custGeom>
            <a:avLst/>
            <a:gdLst>
              <a:gd name="connsiteX0" fmla="*/ 1650238 w 5591107"/>
              <a:gd name="connsiteY0" fmla="*/ 0 h 5608639"/>
              <a:gd name="connsiteX1" fmla="*/ 4266282 w 5591107"/>
              <a:gd name="connsiteY1" fmla="*/ 0 h 5608639"/>
              <a:gd name="connsiteX2" fmla="*/ 4368342 w 5591107"/>
              <a:gd name="connsiteY2" fmla="*/ 49165 h 5608639"/>
              <a:gd name="connsiteX3" fmla="*/ 5584674 w 5591107"/>
              <a:gd name="connsiteY3" fmla="*/ 1287709 h 5608639"/>
              <a:gd name="connsiteX4" fmla="*/ 5591107 w 5591107"/>
              <a:gd name="connsiteY4" fmla="*/ 1301166 h 5608639"/>
              <a:gd name="connsiteX5" fmla="*/ 5591107 w 5591107"/>
              <a:gd name="connsiteY5" fmla="*/ 3994795 h 5608639"/>
              <a:gd name="connsiteX6" fmla="*/ 5559474 w 5591107"/>
              <a:gd name="connsiteY6" fmla="*/ 4060462 h 5608639"/>
              <a:gd name="connsiteX7" fmla="*/ 2958260 w 5591107"/>
              <a:gd name="connsiteY7" fmla="*/ 5608639 h 5608639"/>
              <a:gd name="connsiteX8" fmla="*/ 0 w 5591107"/>
              <a:gd name="connsiteY8" fmla="*/ 2650379 h 5608639"/>
              <a:gd name="connsiteX9" fmla="*/ 1548178 w 5591107"/>
              <a:gd name="connsiteY9" fmla="*/ 49165 h 5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1107" h="5608639">
                <a:moveTo>
                  <a:pt x="1650238" y="0"/>
                </a:moveTo>
                <a:lnTo>
                  <a:pt x="4266282" y="0"/>
                </a:lnTo>
                <a:lnTo>
                  <a:pt x="4368342" y="49165"/>
                </a:lnTo>
                <a:cubicBezTo>
                  <a:pt x="4887060" y="330949"/>
                  <a:pt x="5312073" y="763367"/>
                  <a:pt x="5584674" y="1287709"/>
                </a:cubicBezTo>
                <a:lnTo>
                  <a:pt x="5591107" y="1301166"/>
                </a:lnTo>
                <a:lnTo>
                  <a:pt x="5591107" y="3994795"/>
                </a:lnTo>
                <a:lnTo>
                  <a:pt x="5559474" y="4060462"/>
                </a:lnTo>
                <a:cubicBezTo>
                  <a:pt x="5058524" y="4982626"/>
                  <a:pt x="4081499" y="5608639"/>
                  <a:pt x="2958260" y="5608639"/>
                </a:cubicBezTo>
                <a:cubicBezTo>
                  <a:pt x="1324458" y="5608639"/>
                  <a:pt x="0" y="4284181"/>
                  <a:pt x="0" y="2650379"/>
                </a:cubicBezTo>
                <a:cubicBezTo>
                  <a:pt x="0" y="1527140"/>
                  <a:pt x="626014" y="550115"/>
                  <a:pt x="1548178" y="49165"/>
                </a:cubicBezTo>
                <a:close/>
              </a:path>
            </a:pathLst>
          </a:custGeom>
          <a:solidFill>
            <a:schemeClr val="bg1">
              <a:lumMod val="85000"/>
            </a:schemeClr>
          </a:solidFill>
        </p:spPr>
        <p:txBody>
          <a:bodyPr wrap="square">
            <a:noAutofit/>
          </a:bodyPr>
          <a:lstStyle>
            <a:lvl1pPr marL="0" indent="0">
              <a:buNone/>
              <a:defRPr/>
            </a:lvl1pPr>
          </a:lstStyle>
          <a:p>
            <a:endParaRPr lang="en-US"/>
          </a:p>
        </p:txBody>
      </p:sp>
      <p:pic>
        <p:nvPicPr>
          <p:cNvPr id="7" name="Picture 6">
            <a:extLst>
              <a:ext uri="{FF2B5EF4-FFF2-40B4-BE49-F238E27FC236}">
                <a16:creationId xmlns:a16="http://schemas.microsoft.com/office/drawing/2014/main" id="{53F35FD0-8AD2-B2C3-E50A-893B487317D9}"/>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123916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ide by Side Chart_Purple">
    <p:bg>
      <p:bgPr>
        <a:solidFill>
          <a:schemeClr val="tx2"/>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65373"/>
            <a:ext cx="5316587"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65373"/>
            <a:ext cx="5316589"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A1C7365E-57FE-36F6-4B76-41D47B39D5CF}"/>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9" name="Content Placeholder 8">
            <a:extLst>
              <a:ext uri="{FF2B5EF4-FFF2-40B4-BE49-F238E27FC236}">
                <a16:creationId xmlns:a16="http://schemas.microsoft.com/office/drawing/2014/main" id="{5781EB81-75FA-2849-CD5D-CFFFBA5676BC}"/>
              </a:ext>
            </a:extLst>
          </p:cNvPr>
          <p:cNvSpPr>
            <a:spLocks noGrp="1"/>
          </p:cNvSpPr>
          <p:nvPr>
            <p:ph sz="quarter" idx="32"/>
          </p:nvPr>
        </p:nvSpPr>
        <p:spPr>
          <a:xfrm>
            <a:off x="514350" y="2549589"/>
            <a:ext cx="5316538" cy="324796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a:extLst>
              <a:ext uri="{FF2B5EF4-FFF2-40B4-BE49-F238E27FC236}">
                <a16:creationId xmlns:a16="http://schemas.microsoft.com/office/drawing/2014/main" id="{1B3B6B58-3CE0-EBF7-B6CC-8553A614955A}"/>
              </a:ext>
            </a:extLst>
          </p:cNvPr>
          <p:cNvSpPr>
            <a:spLocks noGrp="1"/>
          </p:cNvSpPr>
          <p:nvPr>
            <p:ph sz="quarter" idx="33"/>
          </p:nvPr>
        </p:nvSpPr>
        <p:spPr>
          <a:xfrm>
            <a:off x="6384925" y="2549589"/>
            <a:ext cx="5316538" cy="324796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7">
            <a:extLst>
              <a:ext uri="{FF2B5EF4-FFF2-40B4-BE49-F238E27FC236}">
                <a16:creationId xmlns:a16="http://schemas.microsoft.com/office/drawing/2014/main" id="{7C9BE5C4-4151-7081-9320-4BFEA684C7B9}"/>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pic>
        <p:nvPicPr>
          <p:cNvPr id="5" name="Picture 4">
            <a:extLst>
              <a:ext uri="{FF2B5EF4-FFF2-40B4-BE49-F238E27FC236}">
                <a16:creationId xmlns:a16="http://schemas.microsoft.com/office/drawing/2014/main" id="{B946E04D-BAD9-71CE-9207-A0CAE3823EF0}"/>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831997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ntent_Purple">
    <p:bg>
      <p:bgPr>
        <a:solidFill>
          <a:schemeClr val="tx2"/>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747799"/>
            <a:ext cx="5581648" cy="502920"/>
          </a:xfrm>
          <a:prstGeom prst="rect">
            <a:avLst/>
          </a:prstGeom>
          <a:solidFill>
            <a:schemeClr val="accent3"/>
          </a:solidFill>
          <a:ln w="12700">
            <a:solidFill>
              <a:schemeClr val="accent3"/>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105310" y="1747799"/>
            <a:ext cx="5596153" cy="502920"/>
          </a:xfrm>
          <a:prstGeom prst="rect">
            <a:avLst/>
          </a:prstGeom>
          <a:solidFill>
            <a:schemeClr val="accent5"/>
          </a:solidFill>
          <a:ln w="12700">
            <a:solidFill>
              <a:schemeClr val="accent5"/>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7" name="Text Placeholder 16">
            <a:extLst>
              <a:ext uri="{FF2B5EF4-FFF2-40B4-BE49-F238E27FC236}">
                <a16:creationId xmlns:a16="http://schemas.microsoft.com/office/drawing/2014/main" id="{B5B8DB7C-44AC-1035-89A9-E6DB6DFAE6CA}"/>
              </a:ext>
            </a:extLst>
          </p:cNvPr>
          <p:cNvSpPr>
            <a:spLocks noGrp="1"/>
          </p:cNvSpPr>
          <p:nvPr>
            <p:ph type="body" sz="quarter" idx="21"/>
          </p:nvPr>
        </p:nvSpPr>
        <p:spPr>
          <a:xfrm>
            <a:off x="500558" y="4238238"/>
            <a:ext cx="5301119" cy="1539870"/>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03788" y="2370216"/>
            <a:ext cx="5301127" cy="1547666"/>
          </a:xfrm>
          <a:prstGeom prst="rect">
            <a:avLst/>
          </a:prstGeom>
        </p:spPr>
        <p:txBody>
          <a:bodyPr>
            <a:noAutofit/>
          </a:bodyPr>
          <a:lstStyle>
            <a:lvl1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bg2"/>
              </a:buClr>
              <a:defRPr lang="en-US" sz="1400" kern="1200" noProof="0" dirty="0" smtClean="0">
                <a:solidFill>
                  <a:schemeClr val="bg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8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marL="868680" indent="0" algn="l" defTabSz="914400" rtl="0" eaLnBrk="1" latinLnBrk="0" hangingPunct="1">
              <a:lnSpc>
                <a:spcPct val="90000"/>
              </a:lnSpc>
              <a:spcBef>
                <a:spcPts val="0"/>
              </a:spcBef>
              <a:spcAft>
                <a:spcPts val="1400"/>
              </a:spcAft>
              <a:buClr>
                <a:schemeClr val="accent6"/>
              </a:buClr>
              <a:buNone/>
              <a:defRPr lang="en-US" sz="1600" kern="1200" noProof="0" dirty="0">
                <a:solidFill>
                  <a:schemeClr val="bg1"/>
                </a:solidFill>
                <a:latin typeface="+mn-lt"/>
                <a:ea typeface="Roboto Condensed" panose="02000000000000000000" pitchFamily="2" charset="0"/>
                <a:cs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endPar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endParaRPr>
          </a:p>
        </p:txBody>
      </p:sp>
      <p:sp>
        <p:nvSpPr>
          <p:cNvPr id="34" name="Text Placeholder 16">
            <a:extLst>
              <a:ext uri="{FF2B5EF4-FFF2-40B4-BE49-F238E27FC236}">
                <a16:creationId xmlns:a16="http://schemas.microsoft.com/office/drawing/2014/main" id="{E253DA30-2BF5-C5E1-54C6-17CC7E778179}"/>
              </a:ext>
            </a:extLst>
          </p:cNvPr>
          <p:cNvSpPr>
            <a:spLocks noGrp="1"/>
          </p:cNvSpPr>
          <p:nvPr>
            <p:ph type="body" sz="quarter" idx="23" hasCustomPrompt="1"/>
          </p:nvPr>
        </p:nvSpPr>
        <p:spPr>
          <a:xfrm>
            <a:off x="6387081" y="4111814"/>
            <a:ext cx="5318092" cy="1666294"/>
          </a:xfrm>
          <a:prstGeom prst="rect">
            <a:avLst/>
          </a:prstGeom>
          <a:solidFill>
            <a:schemeClr val="accent3"/>
          </a:solidFill>
          <a:ln>
            <a:noFill/>
          </a:ln>
        </p:spPr>
        <p:txBody>
          <a:bodyPr lIns="91440" rIns="91440" anchor="ctr" anchorCtr="0">
            <a:noAutofit/>
          </a:bodyPr>
          <a:lstStyle>
            <a:lvl1pPr marL="0" indent="0" algn="ctr">
              <a:lnSpc>
                <a:spcPct val="90000"/>
              </a:lnSpc>
              <a:buFontTx/>
              <a:buNone/>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Place text here</a:t>
            </a:r>
            <a:endParaRPr lang="en-IN"/>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90315" y="2370215"/>
            <a:ext cx="5314901" cy="1539869"/>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lnSpc>
                <a:spcPct val="90000"/>
              </a:lnSpc>
              <a:defRPr sz="1600">
                <a:solidFill>
                  <a:schemeClr val="bg1"/>
                </a:solidFill>
              </a:defRPr>
            </a:lvl4pPr>
            <a:lvl5pPr>
              <a:defRPr sz="1600"/>
            </a:lvl5p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
        <p:nvSpPr>
          <p:cNvPr id="6" name="Slide Number Placeholder 167">
            <a:extLst>
              <a:ext uri="{FF2B5EF4-FFF2-40B4-BE49-F238E27FC236}">
                <a16:creationId xmlns:a16="http://schemas.microsoft.com/office/drawing/2014/main" id="{C0779349-EEAF-87EB-4437-E5538A4B7763}"/>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5" name="Title 1">
            <a:extLst>
              <a:ext uri="{FF2B5EF4-FFF2-40B4-BE49-F238E27FC236}">
                <a16:creationId xmlns:a16="http://schemas.microsoft.com/office/drawing/2014/main" id="{115843DC-595C-9F99-0C5A-9A06846EFB78}"/>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7" name="Text Placeholder 7">
            <a:extLst>
              <a:ext uri="{FF2B5EF4-FFF2-40B4-BE49-F238E27FC236}">
                <a16:creationId xmlns:a16="http://schemas.microsoft.com/office/drawing/2014/main" id="{64C9E611-C0D6-8DFB-9EC6-4A1F5D2557F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A10BF832-A5BE-E2A2-91A2-A35B06C68EEA}"/>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175A44C7-BF78-D1B0-AE5D-FDE13AF6E2F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cxnSp>
        <p:nvCxnSpPr>
          <p:cNvPr id="4" name="Straight Connector 3">
            <a:extLst>
              <a:ext uri="{FF2B5EF4-FFF2-40B4-BE49-F238E27FC236}">
                <a16:creationId xmlns:a16="http://schemas.microsoft.com/office/drawing/2014/main" id="{61800DC1-9CCA-F2CC-1B50-AB6397750F5C}"/>
              </a:ext>
            </a:extLst>
          </p:cNvPr>
          <p:cNvCxnSpPr>
            <a:cxnSpLocks/>
          </p:cNvCxnSpPr>
          <p:nvPr userDrawn="1"/>
        </p:nvCxnSpPr>
        <p:spPr>
          <a:xfrm>
            <a:off x="6095998" y="2412225"/>
            <a:ext cx="0" cy="33832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603476F-40F6-5A22-4537-2036362B532B}"/>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447759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de by Side Content_Purple">
    <p:bg>
      <p:bgPr>
        <a:solidFill>
          <a:schemeClr val="tx2"/>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72197"/>
            <a:ext cx="5316587" cy="502920"/>
          </a:xfrm>
          <a:prstGeom prst="rect">
            <a:avLst/>
          </a:prstGeom>
          <a:solidFill>
            <a:schemeClr val="accent3"/>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72197"/>
            <a:ext cx="5316589" cy="502920"/>
          </a:xfrm>
          <a:prstGeom prst="rect">
            <a:avLst/>
          </a:prstGeom>
          <a:solidFill>
            <a:schemeClr val="accent3"/>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7778" y="1979021"/>
            <a:ext cx="0" cy="38404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19CBD7D6-C960-2EE1-D6B9-9266CF0CBD51}"/>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24EF859D-C98C-2EA4-36F5-CC68CDA2186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13" name="Content Placeholder 12">
            <a:extLst>
              <a:ext uri="{FF2B5EF4-FFF2-40B4-BE49-F238E27FC236}">
                <a16:creationId xmlns:a16="http://schemas.microsoft.com/office/drawing/2014/main" id="{074D3B35-C722-6ABB-42D7-0BD1259782DC}"/>
              </a:ext>
            </a:extLst>
          </p:cNvPr>
          <p:cNvSpPr>
            <a:spLocks noGrp="1"/>
          </p:cNvSpPr>
          <p:nvPr>
            <p:ph sz="quarter" idx="32"/>
          </p:nvPr>
        </p:nvSpPr>
        <p:spPr>
          <a:xfrm>
            <a:off x="514350" y="2618593"/>
            <a:ext cx="5316587" cy="320118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617DD228-5B16-5A43-A927-830F37A71B00}"/>
              </a:ext>
            </a:extLst>
          </p:cNvPr>
          <p:cNvSpPr>
            <a:spLocks noGrp="1"/>
          </p:cNvSpPr>
          <p:nvPr>
            <p:ph sz="quarter" idx="33"/>
          </p:nvPr>
        </p:nvSpPr>
        <p:spPr>
          <a:xfrm>
            <a:off x="6384874" y="2618593"/>
            <a:ext cx="5316587" cy="320118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26A9A2-1D52-AF8A-65F9-E6E16831E70A}"/>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231878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x4 Picture and Content_Purpl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76EEEF4-EA9E-18C9-F361-D7EBDCE6A8CB}"/>
              </a:ext>
            </a:extLst>
          </p:cNvPr>
          <p:cNvSpPr>
            <a:spLocks noGrp="1"/>
          </p:cNvSpPr>
          <p:nvPr>
            <p:ph type="pic" sz="quarter" idx="26"/>
          </p:nvPr>
        </p:nvSpPr>
        <p:spPr>
          <a:xfrm>
            <a:off x="660012"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7" name="Picture Placeholder 16">
            <a:extLst>
              <a:ext uri="{FF2B5EF4-FFF2-40B4-BE49-F238E27FC236}">
                <a16:creationId xmlns:a16="http://schemas.microsoft.com/office/drawing/2014/main" id="{BA1E6DC1-A791-6956-DFE0-93F31D0C22B3}"/>
              </a:ext>
            </a:extLst>
          </p:cNvPr>
          <p:cNvSpPr>
            <a:spLocks noGrp="1"/>
          </p:cNvSpPr>
          <p:nvPr>
            <p:ph type="pic" sz="quarter" idx="27"/>
          </p:nvPr>
        </p:nvSpPr>
        <p:spPr>
          <a:xfrm>
            <a:off x="3585624"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8" name="Picture Placeholder 17">
            <a:extLst>
              <a:ext uri="{FF2B5EF4-FFF2-40B4-BE49-F238E27FC236}">
                <a16:creationId xmlns:a16="http://schemas.microsoft.com/office/drawing/2014/main" id="{42EA186D-950D-4FE5-6ACC-F87AE23C49D6}"/>
              </a:ext>
            </a:extLst>
          </p:cNvPr>
          <p:cNvSpPr>
            <a:spLocks noGrp="1"/>
          </p:cNvSpPr>
          <p:nvPr>
            <p:ph type="pic" sz="quarter" idx="28"/>
          </p:nvPr>
        </p:nvSpPr>
        <p:spPr>
          <a:xfrm>
            <a:off x="6511236"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9" name="Picture Placeholder 18">
            <a:extLst>
              <a:ext uri="{FF2B5EF4-FFF2-40B4-BE49-F238E27FC236}">
                <a16:creationId xmlns:a16="http://schemas.microsoft.com/office/drawing/2014/main" id="{B7A93BAA-FB72-436C-F92A-995B9A815247}"/>
              </a:ext>
            </a:extLst>
          </p:cNvPr>
          <p:cNvSpPr>
            <a:spLocks noGrp="1"/>
          </p:cNvSpPr>
          <p:nvPr>
            <p:ph type="pic" sz="quarter" idx="29"/>
          </p:nvPr>
        </p:nvSpPr>
        <p:spPr>
          <a:xfrm>
            <a:off x="9436849"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3" name="Slide Number Placeholder 167">
            <a:extLst>
              <a:ext uri="{FF2B5EF4-FFF2-40B4-BE49-F238E27FC236}">
                <a16:creationId xmlns:a16="http://schemas.microsoft.com/office/drawing/2014/main" id="{24BEE97F-A907-A9A6-23A5-79AE86AF2A60}"/>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7" name="Title 1">
            <a:extLst>
              <a:ext uri="{FF2B5EF4-FFF2-40B4-BE49-F238E27FC236}">
                <a16:creationId xmlns:a16="http://schemas.microsoft.com/office/drawing/2014/main" id="{82C5B76F-EA3B-304E-A76C-DA320B475246}"/>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DD400DF7-688E-6F86-1EDA-CE0D5D0B7328}"/>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74087439-0884-0919-1306-93A4474AC33B}"/>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4" name="Text Placeholder 27">
            <a:extLst>
              <a:ext uri="{FF2B5EF4-FFF2-40B4-BE49-F238E27FC236}">
                <a16:creationId xmlns:a16="http://schemas.microsoft.com/office/drawing/2014/main" id="{0C8B698B-5EC9-6537-D61C-A2AE41520F08}"/>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2" name="Text Placeholder 7">
            <a:extLst>
              <a:ext uri="{FF2B5EF4-FFF2-40B4-BE49-F238E27FC236}">
                <a16:creationId xmlns:a16="http://schemas.microsoft.com/office/drawing/2014/main" id="{6E382234-18F1-9F40-D09C-3DFA70609632}"/>
              </a:ext>
            </a:extLst>
          </p:cNvPr>
          <p:cNvSpPr>
            <a:spLocks noGrp="1"/>
          </p:cNvSpPr>
          <p:nvPr>
            <p:ph type="body" sz="quarter" idx="15" hasCustomPrompt="1"/>
          </p:nvPr>
        </p:nvSpPr>
        <p:spPr>
          <a:xfrm>
            <a:off x="9323130"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6" name="Text Placeholder 7">
            <a:extLst>
              <a:ext uri="{FF2B5EF4-FFF2-40B4-BE49-F238E27FC236}">
                <a16:creationId xmlns:a16="http://schemas.microsoft.com/office/drawing/2014/main" id="{1F474E3F-090D-82CA-758D-E06A43F924E1}"/>
              </a:ext>
            </a:extLst>
          </p:cNvPr>
          <p:cNvSpPr>
            <a:spLocks noGrp="1"/>
          </p:cNvSpPr>
          <p:nvPr>
            <p:ph type="body" sz="quarter" idx="16" hasCustomPrompt="1"/>
          </p:nvPr>
        </p:nvSpPr>
        <p:spPr>
          <a:xfrm>
            <a:off x="6397517"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8" name="Text Placeholder 7">
            <a:extLst>
              <a:ext uri="{FF2B5EF4-FFF2-40B4-BE49-F238E27FC236}">
                <a16:creationId xmlns:a16="http://schemas.microsoft.com/office/drawing/2014/main" id="{8C94B8E4-0F6F-B5AB-D963-60037E177654}"/>
              </a:ext>
            </a:extLst>
          </p:cNvPr>
          <p:cNvSpPr>
            <a:spLocks noGrp="1"/>
          </p:cNvSpPr>
          <p:nvPr>
            <p:ph type="body" sz="quarter" idx="17" hasCustomPrompt="1"/>
          </p:nvPr>
        </p:nvSpPr>
        <p:spPr>
          <a:xfrm>
            <a:off x="3471905"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2" name="Text Placeholder 7">
            <a:extLst>
              <a:ext uri="{FF2B5EF4-FFF2-40B4-BE49-F238E27FC236}">
                <a16:creationId xmlns:a16="http://schemas.microsoft.com/office/drawing/2014/main" id="{BE226E38-E02D-C27F-ED30-8330B3EB5350}"/>
              </a:ext>
            </a:extLst>
          </p:cNvPr>
          <p:cNvSpPr>
            <a:spLocks noGrp="1"/>
          </p:cNvSpPr>
          <p:nvPr>
            <p:ph type="body" sz="quarter" idx="18" hasCustomPrompt="1"/>
          </p:nvPr>
        </p:nvSpPr>
        <p:spPr>
          <a:xfrm>
            <a:off x="546293"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3" name="Text Placeholder 24">
            <a:extLst>
              <a:ext uri="{FF2B5EF4-FFF2-40B4-BE49-F238E27FC236}">
                <a16:creationId xmlns:a16="http://schemas.microsoft.com/office/drawing/2014/main" id="{0617B7FE-1CB9-B030-FC0D-2FE590CA4F3E}"/>
              </a:ext>
            </a:extLst>
          </p:cNvPr>
          <p:cNvSpPr>
            <a:spLocks noGrp="1"/>
          </p:cNvSpPr>
          <p:nvPr>
            <p:ph type="body" sz="quarter" idx="19" hasCustomPrompt="1"/>
          </p:nvPr>
        </p:nvSpPr>
        <p:spPr>
          <a:xfrm>
            <a:off x="546293"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4" name="Text Placeholder 24">
            <a:extLst>
              <a:ext uri="{FF2B5EF4-FFF2-40B4-BE49-F238E27FC236}">
                <a16:creationId xmlns:a16="http://schemas.microsoft.com/office/drawing/2014/main" id="{80278B19-4744-61E0-4219-6727DE21661A}"/>
              </a:ext>
            </a:extLst>
          </p:cNvPr>
          <p:cNvSpPr>
            <a:spLocks noGrp="1"/>
          </p:cNvSpPr>
          <p:nvPr>
            <p:ph type="body" sz="quarter" idx="21" hasCustomPrompt="1"/>
          </p:nvPr>
        </p:nvSpPr>
        <p:spPr>
          <a:xfrm>
            <a:off x="3473192"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5" name="Text Placeholder 24">
            <a:extLst>
              <a:ext uri="{FF2B5EF4-FFF2-40B4-BE49-F238E27FC236}">
                <a16:creationId xmlns:a16="http://schemas.microsoft.com/office/drawing/2014/main" id="{FF2EECE6-08F6-FFFC-B5DD-E0FD8E6E84DC}"/>
              </a:ext>
            </a:extLst>
          </p:cNvPr>
          <p:cNvSpPr>
            <a:spLocks noGrp="1"/>
          </p:cNvSpPr>
          <p:nvPr>
            <p:ph type="body" sz="quarter" idx="23" hasCustomPrompt="1"/>
          </p:nvPr>
        </p:nvSpPr>
        <p:spPr>
          <a:xfrm>
            <a:off x="6398161"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20" name="Text Placeholder 24">
            <a:extLst>
              <a:ext uri="{FF2B5EF4-FFF2-40B4-BE49-F238E27FC236}">
                <a16:creationId xmlns:a16="http://schemas.microsoft.com/office/drawing/2014/main" id="{E2C5F43A-1F18-1BAB-3E8B-85375E7558D4}"/>
              </a:ext>
            </a:extLst>
          </p:cNvPr>
          <p:cNvSpPr>
            <a:spLocks noGrp="1"/>
          </p:cNvSpPr>
          <p:nvPr>
            <p:ph type="body" sz="quarter" idx="25" hasCustomPrompt="1"/>
          </p:nvPr>
        </p:nvSpPr>
        <p:spPr>
          <a:xfrm>
            <a:off x="9323130"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pic>
        <p:nvPicPr>
          <p:cNvPr id="9" name="Picture 8">
            <a:extLst>
              <a:ext uri="{FF2B5EF4-FFF2-40B4-BE49-F238E27FC236}">
                <a16:creationId xmlns:a16="http://schemas.microsoft.com/office/drawing/2014/main" id="{08AD6E41-C9EC-9276-2787-239356623E80}"/>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2323285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5x Content Boxes with Icons_Purple">
    <p:bg>
      <p:bgPr>
        <a:solidFill>
          <a:schemeClr val="tx2"/>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2B06B89B-127D-2E0C-4B8B-C7BFDEE71D9D}"/>
              </a:ext>
            </a:extLst>
          </p:cNvPr>
          <p:cNvCxnSpPr>
            <a:cxnSpLocks/>
          </p:cNvCxnSpPr>
          <p:nvPr userDrawn="1"/>
        </p:nvCxnSpPr>
        <p:spPr>
          <a:xfrm>
            <a:off x="532570" y="3787295"/>
            <a:ext cx="1115568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D37AE1-6071-2CD2-18A6-80671FA8DD64}"/>
              </a:ext>
            </a:extLst>
          </p:cNvPr>
          <p:cNvCxnSpPr>
            <a:cxnSpLocks/>
          </p:cNvCxnSpPr>
          <p:nvPr userDrawn="1"/>
        </p:nvCxnSpPr>
        <p:spPr>
          <a:xfrm>
            <a:off x="414569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F40AFE-2951-BD24-2269-DB5FA13C35C0}"/>
              </a:ext>
            </a:extLst>
          </p:cNvPr>
          <p:cNvCxnSpPr>
            <a:cxnSpLocks/>
          </p:cNvCxnSpPr>
          <p:nvPr userDrawn="1"/>
        </p:nvCxnSpPr>
        <p:spPr>
          <a:xfrm>
            <a:off x="804630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4D25FE-7361-27FA-3D51-94716C3D1B78}"/>
              </a:ext>
            </a:extLst>
          </p:cNvPr>
          <p:cNvCxnSpPr>
            <a:cxnSpLocks/>
          </p:cNvCxnSpPr>
          <p:nvPr userDrawn="1"/>
        </p:nvCxnSpPr>
        <p:spPr>
          <a:xfrm>
            <a:off x="6096000" y="3928807"/>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8974FD50-66AC-D3AB-3243-DBBFC7410119}"/>
              </a:ext>
            </a:extLst>
          </p:cNvPr>
          <p:cNvSpPr>
            <a:spLocks noGrp="1"/>
          </p:cNvSpPr>
          <p:nvPr>
            <p:ph type="body" sz="quarter" idx="14" hasCustomPrompt="1"/>
          </p:nvPr>
        </p:nvSpPr>
        <p:spPr>
          <a:xfrm>
            <a:off x="50375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4" name="Text Placeholder 7">
            <a:extLst>
              <a:ext uri="{FF2B5EF4-FFF2-40B4-BE49-F238E27FC236}">
                <a16:creationId xmlns:a16="http://schemas.microsoft.com/office/drawing/2014/main" id="{B413D331-CFAB-2323-948A-B504F792E8C5}"/>
              </a:ext>
            </a:extLst>
          </p:cNvPr>
          <p:cNvSpPr>
            <a:spLocks noGrp="1"/>
          </p:cNvSpPr>
          <p:nvPr>
            <p:ph type="body" sz="quarter" idx="18" hasCustomPrompt="1"/>
          </p:nvPr>
        </p:nvSpPr>
        <p:spPr>
          <a:xfrm>
            <a:off x="50375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0" name="Text Placeholder 7">
            <a:extLst>
              <a:ext uri="{FF2B5EF4-FFF2-40B4-BE49-F238E27FC236}">
                <a16:creationId xmlns:a16="http://schemas.microsoft.com/office/drawing/2014/main" id="{A986DF61-055F-A896-AE2E-01163F96EACE}"/>
              </a:ext>
            </a:extLst>
          </p:cNvPr>
          <p:cNvSpPr>
            <a:spLocks noGrp="1"/>
          </p:cNvSpPr>
          <p:nvPr>
            <p:ph type="body" sz="quarter" idx="21" hasCustomPrompt="1"/>
          </p:nvPr>
        </p:nvSpPr>
        <p:spPr>
          <a:xfrm>
            <a:off x="4404360" y="3011797"/>
            <a:ext cx="3383280" cy="610583"/>
          </a:xfrm>
          <a:prstGeom prst="rect">
            <a:avLst/>
          </a:prstGeom>
        </p:spPr>
        <p:txBody>
          <a:bodyPr anchor="t" anchorCtr="0">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2" name="Text Placeholder 7">
            <a:extLst>
              <a:ext uri="{FF2B5EF4-FFF2-40B4-BE49-F238E27FC236}">
                <a16:creationId xmlns:a16="http://schemas.microsoft.com/office/drawing/2014/main" id="{D5AA69AB-BE80-99DF-27B7-FC3205F36A4B}"/>
              </a:ext>
            </a:extLst>
          </p:cNvPr>
          <p:cNvSpPr>
            <a:spLocks noGrp="1"/>
          </p:cNvSpPr>
          <p:nvPr>
            <p:ph type="body" sz="quarter" idx="23" hasCustomPrompt="1"/>
          </p:nvPr>
        </p:nvSpPr>
        <p:spPr>
          <a:xfrm>
            <a:off x="830497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3" name="Text Placeholder 7">
            <a:extLst>
              <a:ext uri="{FF2B5EF4-FFF2-40B4-BE49-F238E27FC236}">
                <a16:creationId xmlns:a16="http://schemas.microsoft.com/office/drawing/2014/main" id="{3C4A9CD1-7186-F8AE-EC1E-A7FCBE586452}"/>
              </a:ext>
            </a:extLst>
          </p:cNvPr>
          <p:cNvSpPr>
            <a:spLocks noGrp="1"/>
          </p:cNvSpPr>
          <p:nvPr>
            <p:ph type="body" sz="quarter" idx="24" hasCustomPrompt="1"/>
          </p:nvPr>
        </p:nvSpPr>
        <p:spPr>
          <a:xfrm>
            <a:off x="830497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5" name="Text Placeholder 7">
            <a:extLst>
              <a:ext uri="{FF2B5EF4-FFF2-40B4-BE49-F238E27FC236}">
                <a16:creationId xmlns:a16="http://schemas.microsoft.com/office/drawing/2014/main" id="{817E2C47-3968-BFB3-72BF-E6580258912C}"/>
              </a:ext>
            </a:extLst>
          </p:cNvPr>
          <p:cNvSpPr>
            <a:spLocks noGrp="1"/>
          </p:cNvSpPr>
          <p:nvPr>
            <p:ph type="body" sz="quarter" idx="26" hasCustomPrompt="1"/>
          </p:nvPr>
        </p:nvSpPr>
        <p:spPr>
          <a:xfrm>
            <a:off x="503750"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6" name="Text Placeholder 7">
            <a:extLst>
              <a:ext uri="{FF2B5EF4-FFF2-40B4-BE49-F238E27FC236}">
                <a16:creationId xmlns:a16="http://schemas.microsoft.com/office/drawing/2014/main" id="{AA01B075-641C-E893-D234-66C0403D3EF2}"/>
              </a:ext>
            </a:extLst>
          </p:cNvPr>
          <p:cNvSpPr>
            <a:spLocks noGrp="1"/>
          </p:cNvSpPr>
          <p:nvPr>
            <p:ph type="body" sz="quarter" idx="27" hasCustomPrompt="1"/>
          </p:nvPr>
        </p:nvSpPr>
        <p:spPr>
          <a:xfrm>
            <a:off x="503750"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3" name="Text Placeholder 7">
            <a:extLst>
              <a:ext uri="{FF2B5EF4-FFF2-40B4-BE49-F238E27FC236}">
                <a16:creationId xmlns:a16="http://schemas.microsoft.com/office/drawing/2014/main" id="{6C5EFCAD-CB6C-9C6D-A146-77B6270465F6}"/>
              </a:ext>
            </a:extLst>
          </p:cNvPr>
          <p:cNvSpPr>
            <a:spLocks noGrp="1"/>
          </p:cNvSpPr>
          <p:nvPr>
            <p:ph type="body" sz="quarter" idx="29" hasCustomPrompt="1"/>
          </p:nvPr>
        </p:nvSpPr>
        <p:spPr>
          <a:xfrm>
            <a:off x="6359041"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4" name="Text Placeholder 7">
            <a:extLst>
              <a:ext uri="{FF2B5EF4-FFF2-40B4-BE49-F238E27FC236}">
                <a16:creationId xmlns:a16="http://schemas.microsoft.com/office/drawing/2014/main" id="{AB255D0C-E2F5-CD6E-A37A-35C126C66FDF}"/>
              </a:ext>
            </a:extLst>
          </p:cNvPr>
          <p:cNvSpPr>
            <a:spLocks noGrp="1"/>
          </p:cNvSpPr>
          <p:nvPr>
            <p:ph type="body" sz="quarter" idx="30" hasCustomPrompt="1"/>
          </p:nvPr>
        </p:nvSpPr>
        <p:spPr>
          <a:xfrm>
            <a:off x="6359041"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6" name="Text Placeholder 7">
            <a:extLst>
              <a:ext uri="{FF2B5EF4-FFF2-40B4-BE49-F238E27FC236}">
                <a16:creationId xmlns:a16="http://schemas.microsoft.com/office/drawing/2014/main" id="{835662B6-2048-6B02-BABA-10E37ED7333E}"/>
              </a:ext>
            </a:extLst>
          </p:cNvPr>
          <p:cNvSpPr>
            <a:spLocks noGrp="1"/>
          </p:cNvSpPr>
          <p:nvPr>
            <p:ph type="body" sz="quarter" idx="32" hasCustomPrompt="1"/>
          </p:nvPr>
        </p:nvSpPr>
        <p:spPr>
          <a:xfrm>
            <a:off x="4404360" y="2521420"/>
            <a:ext cx="3383280" cy="457201"/>
          </a:xfrm>
          <a:prstGeom prst="rect">
            <a:avLst/>
          </a:prstGeom>
        </p:spPr>
        <p:txBody>
          <a:bodyPr wrap="square" anchor="t" anchorCtr="0">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5021A052-3C82-290E-4E3A-9ADB1A50529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3" name="Title 1">
            <a:extLst>
              <a:ext uri="{FF2B5EF4-FFF2-40B4-BE49-F238E27FC236}">
                <a16:creationId xmlns:a16="http://schemas.microsoft.com/office/drawing/2014/main" id="{153C6FC6-00A0-0E0E-7477-48EFFB756713}"/>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654357FF-1DF6-5A96-C7A8-41DE97875E98}"/>
              </a:ext>
            </a:extLst>
          </p:cNvPr>
          <p:cNvSpPr>
            <a:spLocks noGrp="1"/>
          </p:cNvSpPr>
          <p:nvPr>
            <p:ph type="body" sz="quarter" idx="39"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27">
            <a:extLst>
              <a:ext uri="{FF2B5EF4-FFF2-40B4-BE49-F238E27FC236}">
                <a16:creationId xmlns:a16="http://schemas.microsoft.com/office/drawing/2014/main" id="{723A2CB3-83B8-75D9-98DC-6BFA36649510}"/>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9" name="Text Placeholder 27">
            <a:extLst>
              <a:ext uri="{FF2B5EF4-FFF2-40B4-BE49-F238E27FC236}">
                <a16:creationId xmlns:a16="http://schemas.microsoft.com/office/drawing/2014/main" id="{708C1301-401D-A9AC-B8F8-69019640A29F}"/>
              </a:ext>
            </a:extLst>
          </p:cNvPr>
          <p:cNvSpPr>
            <a:spLocks noGrp="1"/>
          </p:cNvSpPr>
          <p:nvPr>
            <p:ph type="body" sz="quarter" idx="40"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5" name="Oval 4">
            <a:extLst>
              <a:ext uri="{FF2B5EF4-FFF2-40B4-BE49-F238E27FC236}">
                <a16:creationId xmlns:a16="http://schemas.microsoft.com/office/drawing/2014/main" id="{A3892B9C-8E9E-45EF-4AB3-D318F2C79355}"/>
              </a:ext>
            </a:extLst>
          </p:cNvPr>
          <p:cNvSpPr/>
          <p:nvPr userDrawn="1"/>
        </p:nvSpPr>
        <p:spPr>
          <a:xfrm>
            <a:off x="8680745" y="3952210"/>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B4ACC1-E7B3-5433-C1AF-57570102DE57}"/>
              </a:ext>
            </a:extLst>
          </p:cNvPr>
          <p:cNvSpPr/>
          <p:nvPr userDrawn="1"/>
        </p:nvSpPr>
        <p:spPr>
          <a:xfrm>
            <a:off x="2825454" y="3920404"/>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25964-52A4-A336-5324-D1AEEF11C652}"/>
              </a:ext>
            </a:extLst>
          </p:cNvPr>
          <p:cNvSpPr/>
          <p:nvPr userDrawn="1"/>
        </p:nvSpPr>
        <p:spPr>
          <a:xfrm>
            <a:off x="9653710" y="1743277"/>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2D97A0-E69A-9C01-920C-6C931C0BCA79}"/>
              </a:ext>
            </a:extLst>
          </p:cNvPr>
          <p:cNvSpPr/>
          <p:nvPr userDrawn="1"/>
        </p:nvSpPr>
        <p:spPr>
          <a:xfrm>
            <a:off x="5753100" y="1743277"/>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6F1843-A38F-D04F-9CBA-7B0EC8E63255}"/>
              </a:ext>
            </a:extLst>
          </p:cNvPr>
          <p:cNvSpPr/>
          <p:nvPr userDrawn="1"/>
        </p:nvSpPr>
        <p:spPr>
          <a:xfrm>
            <a:off x="1852490" y="1743277"/>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EC9DD4-3BD0-A845-195C-7B19881F8510}"/>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343493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bered List_Purpl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0D00D4-F082-1365-BF64-27E347EA8FD5}"/>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C7DE2D11-A12E-1452-7DE6-3AC6C1160164}"/>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892E159C-B515-A978-E87E-8FFBF60D85DC}"/>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5">
            <a:extLst>
              <a:ext uri="{FF2B5EF4-FFF2-40B4-BE49-F238E27FC236}">
                <a16:creationId xmlns:a16="http://schemas.microsoft.com/office/drawing/2014/main" id="{C589529D-BE8D-7B2C-4029-CAD2DB55F672}"/>
              </a:ext>
            </a:extLst>
          </p:cNvPr>
          <p:cNvSpPr>
            <a:spLocks noGrp="1"/>
          </p:cNvSpPr>
          <p:nvPr>
            <p:ph type="body" sz="quarter" idx="12" hasCustomPrompt="1"/>
          </p:nvPr>
        </p:nvSpPr>
        <p:spPr>
          <a:xfrm>
            <a:off x="526488" y="2605183"/>
            <a:ext cx="3305516"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9" name="Text Placeholder 5">
            <a:extLst>
              <a:ext uri="{FF2B5EF4-FFF2-40B4-BE49-F238E27FC236}">
                <a16:creationId xmlns:a16="http://schemas.microsoft.com/office/drawing/2014/main" id="{711742F5-330B-7322-62D2-C525F2BC21D2}"/>
              </a:ext>
            </a:extLst>
          </p:cNvPr>
          <p:cNvSpPr>
            <a:spLocks noGrp="1"/>
          </p:cNvSpPr>
          <p:nvPr>
            <p:ph type="body" sz="quarter" idx="13" hasCustomPrompt="1"/>
          </p:nvPr>
        </p:nvSpPr>
        <p:spPr>
          <a:xfrm>
            <a:off x="1000093" y="1982180"/>
            <a:ext cx="2831911" cy="574735"/>
          </a:xfr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0" name="Text Placeholder 5">
            <a:extLst>
              <a:ext uri="{FF2B5EF4-FFF2-40B4-BE49-F238E27FC236}">
                <a16:creationId xmlns:a16="http://schemas.microsoft.com/office/drawing/2014/main" id="{F8F1D284-29F2-174F-2541-58C7F8F672A9}"/>
              </a:ext>
            </a:extLst>
          </p:cNvPr>
          <p:cNvSpPr>
            <a:spLocks noGrp="1"/>
          </p:cNvSpPr>
          <p:nvPr>
            <p:ph type="body" sz="quarter" idx="32" hasCustomPrompt="1"/>
          </p:nvPr>
        </p:nvSpPr>
        <p:spPr>
          <a:xfrm>
            <a:off x="4450725" y="2605183"/>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1" name="Text Placeholder 5">
            <a:extLst>
              <a:ext uri="{FF2B5EF4-FFF2-40B4-BE49-F238E27FC236}">
                <a16:creationId xmlns:a16="http://schemas.microsoft.com/office/drawing/2014/main" id="{A6DC6A49-8A46-C406-AD41-48B1DB6E1687}"/>
              </a:ext>
            </a:extLst>
          </p:cNvPr>
          <p:cNvSpPr>
            <a:spLocks noGrp="1"/>
          </p:cNvSpPr>
          <p:nvPr>
            <p:ph type="body" sz="quarter" idx="33" hasCustomPrompt="1"/>
          </p:nvPr>
        </p:nvSpPr>
        <p:spPr>
          <a:xfrm>
            <a:off x="4928754" y="1982180"/>
            <a:ext cx="2831911" cy="574735"/>
          </a:xfr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2" name="Text Placeholder 5">
            <a:extLst>
              <a:ext uri="{FF2B5EF4-FFF2-40B4-BE49-F238E27FC236}">
                <a16:creationId xmlns:a16="http://schemas.microsoft.com/office/drawing/2014/main" id="{B3D0FB1F-13ED-5AB4-153A-E2345C04F5BC}"/>
              </a:ext>
            </a:extLst>
          </p:cNvPr>
          <p:cNvSpPr>
            <a:spLocks noGrp="1"/>
          </p:cNvSpPr>
          <p:nvPr>
            <p:ph type="body" sz="quarter" idx="34" hasCustomPrompt="1"/>
          </p:nvPr>
        </p:nvSpPr>
        <p:spPr>
          <a:xfrm>
            <a:off x="8391523" y="2605183"/>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3" name="Text Placeholder 5">
            <a:extLst>
              <a:ext uri="{FF2B5EF4-FFF2-40B4-BE49-F238E27FC236}">
                <a16:creationId xmlns:a16="http://schemas.microsoft.com/office/drawing/2014/main" id="{F888B08B-365D-56AB-B5D9-75B3D5FBB600}"/>
              </a:ext>
            </a:extLst>
          </p:cNvPr>
          <p:cNvSpPr>
            <a:spLocks noGrp="1"/>
          </p:cNvSpPr>
          <p:nvPr>
            <p:ph type="body" sz="quarter" idx="35" hasCustomPrompt="1"/>
          </p:nvPr>
        </p:nvSpPr>
        <p:spPr>
          <a:xfrm>
            <a:off x="8869552" y="1982180"/>
            <a:ext cx="2831911" cy="574735"/>
          </a:xfr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4" name="Text Placeholder 5">
            <a:extLst>
              <a:ext uri="{FF2B5EF4-FFF2-40B4-BE49-F238E27FC236}">
                <a16:creationId xmlns:a16="http://schemas.microsoft.com/office/drawing/2014/main" id="{85C9E397-F7E8-3D4E-734D-549E60343B39}"/>
              </a:ext>
            </a:extLst>
          </p:cNvPr>
          <p:cNvSpPr>
            <a:spLocks noGrp="1"/>
          </p:cNvSpPr>
          <p:nvPr>
            <p:ph type="body" sz="quarter" idx="36" hasCustomPrompt="1"/>
          </p:nvPr>
        </p:nvSpPr>
        <p:spPr>
          <a:xfrm>
            <a:off x="526488" y="4564628"/>
            <a:ext cx="3305516"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5" name="Text Placeholder 5">
            <a:extLst>
              <a:ext uri="{FF2B5EF4-FFF2-40B4-BE49-F238E27FC236}">
                <a16:creationId xmlns:a16="http://schemas.microsoft.com/office/drawing/2014/main" id="{E854B88F-FC54-2777-88D1-10AC42C778F2}"/>
              </a:ext>
            </a:extLst>
          </p:cNvPr>
          <p:cNvSpPr>
            <a:spLocks noGrp="1"/>
          </p:cNvSpPr>
          <p:nvPr>
            <p:ph type="body" sz="quarter" idx="37" hasCustomPrompt="1"/>
          </p:nvPr>
        </p:nvSpPr>
        <p:spPr>
          <a:xfrm>
            <a:off x="1000093" y="3909825"/>
            <a:ext cx="2831911" cy="574735"/>
          </a:xfr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6" name="Text Placeholder 5">
            <a:extLst>
              <a:ext uri="{FF2B5EF4-FFF2-40B4-BE49-F238E27FC236}">
                <a16:creationId xmlns:a16="http://schemas.microsoft.com/office/drawing/2014/main" id="{661C3472-11B1-9D73-CAC2-E2EEF4462CB6}"/>
              </a:ext>
            </a:extLst>
          </p:cNvPr>
          <p:cNvSpPr>
            <a:spLocks noGrp="1"/>
          </p:cNvSpPr>
          <p:nvPr>
            <p:ph type="body" sz="quarter" idx="38" hasCustomPrompt="1"/>
          </p:nvPr>
        </p:nvSpPr>
        <p:spPr>
          <a:xfrm>
            <a:off x="4450725" y="4564628"/>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7" name="Text Placeholder 5">
            <a:extLst>
              <a:ext uri="{FF2B5EF4-FFF2-40B4-BE49-F238E27FC236}">
                <a16:creationId xmlns:a16="http://schemas.microsoft.com/office/drawing/2014/main" id="{D8EC75E2-565D-900F-5222-CB88C99133CD}"/>
              </a:ext>
            </a:extLst>
          </p:cNvPr>
          <p:cNvSpPr>
            <a:spLocks noGrp="1"/>
          </p:cNvSpPr>
          <p:nvPr>
            <p:ph type="body" sz="quarter" idx="39" hasCustomPrompt="1"/>
          </p:nvPr>
        </p:nvSpPr>
        <p:spPr>
          <a:xfrm>
            <a:off x="4928754" y="3909825"/>
            <a:ext cx="2831911" cy="574735"/>
          </a:xfr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8" name="Text Placeholder 5">
            <a:extLst>
              <a:ext uri="{FF2B5EF4-FFF2-40B4-BE49-F238E27FC236}">
                <a16:creationId xmlns:a16="http://schemas.microsoft.com/office/drawing/2014/main" id="{313799A7-90A1-BDC0-98C0-AF6C24D91A72}"/>
              </a:ext>
            </a:extLst>
          </p:cNvPr>
          <p:cNvSpPr>
            <a:spLocks noGrp="1"/>
          </p:cNvSpPr>
          <p:nvPr>
            <p:ph type="body" sz="quarter" idx="40" hasCustomPrompt="1"/>
          </p:nvPr>
        </p:nvSpPr>
        <p:spPr>
          <a:xfrm>
            <a:off x="8391523" y="4564628"/>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9" name="Text Placeholder 5">
            <a:extLst>
              <a:ext uri="{FF2B5EF4-FFF2-40B4-BE49-F238E27FC236}">
                <a16:creationId xmlns:a16="http://schemas.microsoft.com/office/drawing/2014/main" id="{D29EF879-D3EE-5E6B-ABF1-BB9FF092E6DB}"/>
              </a:ext>
            </a:extLst>
          </p:cNvPr>
          <p:cNvSpPr>
            <a:spLocks noGrp="1"/>
          </p:cNvSpPr>
          <p:nvPr>
            <p:ph type="body" sz="quarter" idx="41" hasCustomPrompt="1"/>
          </p:nvPr>
        </p:nvSpPr>
        <p:spPr>
          <a:xfrm>
            <a:off x="8869552" y="3909825"/>
            <a:ext cx="2831911" cy="574735"/>
          </a:xfr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29" name="Text Placeholder 28">
            <a:extLst>
              <a:ext uri="{FF2B5EF4-FFF2-40B4-BE49-F238E27FC236}">
                <a16:creationId xmlns:a16="http://schemas.microsoft.com/office/drawing/2014/main" id="{1E59774E-F77D-533C-D34A-720ED8919398}"/>
              </a:ext>
            </a:extLst>
          </p:cNvPr>
          <p:cNvSpPr>
            <a:spLocks noGrp="1"/>
          </p:cNvSpPr>
          <p:nvPr>
            <p:ph type="body" sz="quarter" idx="42" hasCustomPrompt="1"/>
          </p:nvPr>
        </p:nvSpPr>
        <p:spPr>
          <a:xfrm>
            <a:off x="514349" y="2172867"/>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0" name="Text Placeholder 28">
            <a:extLst>
              <a:ext uri="{FF2B5EF4-FFF2-40B4-BE49-F238E27FC236}">
                <a16:creationId xmlns:a16="http://schemas.microsoft.com/office/drawing/2014/main" id="{FBE0A0E3-E64F-E243-BA6D-93B568214F8E}"/>
              </a:ext>
            </a:extLst>
          </p:cNvPr>
          <p:cNvSpPr>
            <a:spLocks noGrp="1"/>
          </p:cNvSpPr>
          <p:nvPr>
            <p:ph type="body" sz="quarter" idx="43" hasCustomPrompt="1"/>
          </p:nvPr>
        </p:nvSpPr>
        <p:spPr>
          <a:xfrm>
            <a:off x="4450725" y="2172867"/>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1" name="Text Placeholder 28">
            <a:extLst>
              <a:ext uri="{FF2B5EF4-FFF2-40B4-BE49-F238E27FC236}">
                <a16:creationId xmlns:a16="http://schemas.microsoft.com/office/drawing/2014/main" id="{EC11203F-69B0-D6D1-C5E2-5D130BE6458C}"/>
              </a:ext>
            </a:extLst>
          </p:cNvPr>
          <p:cNvSpPr>
            <a:spLocks noGrp="1"/>
          </p:cNvSpPr>
          <p:nvPr>
            <p:ph type="body" sz="quarter" idx="44" hasCustomPrompt="1"/>
          </p:nvPr>
        </p:nvSpPr>
        <p:spPr>
          <a:xfrm>
            <a:off x="8391523" y="2172867"/>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2" name="Text Placeholder 28">
            <a:extLst>
              <a:ext uri="{FF2B5EF4-FFF2-40B4-BE49-F238E27FC236}">
                <a16:creationId xmlns:a16="http://schemas.microsoft.com/office/drawing/2014/main" id="{E2CCD4DE-A89C-45C0-5519-532028439721}"/>
              </a:ext>
            </a:extLst>
          </p:cNvPr>
          <p:cNvSpPr>
            <a:spLocks noGrp="1"/>
          </p:cNvSpPr>
          <p:nvPr>
            <p:ph type="body" sz="quarter" idx="45" hasCustomPrompt="1"/>
          </p:nvPr>
        </p:nvSpPr>
        <p:spPr>
          <a:xfrm>
            <a:off x="8391523" y="4100512"/>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3" name="Text Placeholder 28">
            <a:extLst>
              <a:ext uri="{FF2B5EF4-FFF2-40B4-BE49-F238E27FC236}">
                <a16:creationId xmlns:a16="http://schemas.microsoft.com/office/drawing/2014/main" id="{CA08DD89-845C-799B-5435-68024FEC6339}"/>
              </a:ext>
            </a:extLst>
          </p:cNvPr>
          <p:cNvSpPr>
            <a:spLocks noGrp="1"/>
          </p:cNvSpPr>
          <p:nvPr>
            <p:ph type="body" sz="quarter" idx="46" hasCustomPrompt="1"/>
          </p:nvPr>
        </p:nvSpPr>
        <p:spPr>
          <a:xfrm>
            <a:off x="4450725" y="4100512"/>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4" name="Text Placeholder 28">
            <a:extLst>
              <a:ext uri="{FF2B5EF4-FFF2-40B4-BE49-F238E27FC236}">
                <a16:creationId xmlns:a16="http://schemas.microsoft.com/office/drawing/2014/main" id="{1CF26290-2495-80AD-D5F0-490C0784E1F4}"/>
              </a:ext>
            </a:extLst>
          </p:cNvPr>
          <p:cNvSpPr>
            <a:spLocks noGrp="1"/>
          </p:cNvSpPr>
          <p:nvPr>
            <p:ph type="body" sz="quarter" idx="47" hasCustomPrompt="1"/>
          </p:nvPr>
        </p:nvSpPr>
        <p:spPr>
          <a:xfrm>
            <a:off x="534820" y="4100512"/>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22" name="Text Placeholder 27">
            <a:extLst>
              <a:ext uri="{FF2B5EF4-FFF2-40B4-BE49-F238E27FC236}">
                <a16:creationId xmlns:a16="http://schemas.microsoft.com/office/drawing/2014/main" id="{0B52CD5F-5047-7117-B8BC-A3B289CFFA5F}"/>
              </a:ext>
            </a:extLst>
          </p:cNvPr>
          <p:cNvSpPr txBox="1">
            <a:spLocks noGrp="1" noRot="1" noMove="1" noResize="1" noEditPoints="1" noAdjustHandles="1" noChangeArrowheads="1" noChangeShapeType="1"/>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23" name="Text Placeholder 27">
            <a:extLst>
              <a:ext uri="{FF2B5EF4-FFF2-40B4-BE49-F238E27FC236}">
                <a16:creationId xmlns:a16="http://schemas.microsoft.com/office/drawing/2014/main" id="{8DDCBE8A-C9A1-3E6A-C701-D372566BE63C}"/>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2" name="Picture 1">
            <a:extLst>
              <a:ext uri="{FF2B5EF4-FFF2-40B4-BE49-F238E27FC236}">
                <a16:creationId xmlns:a16="http://schemas.microsoft.com/office/drawing/2014/main" id="{66D76F0B-70EC-9EF4-D073-25DACFBEA6C4}"/>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85885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_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F00C1-83BB-811E-0AC8-A0830FDE8B7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pic>
        <p:nvPicPr>
          <p:cNvPr id="2" name="Picture 1">
            <a:extLst>
              <a:ext uri="{FF2B5EF4-FFF2-40B4-BE49-F238E27FC236}">
                <a16:creationId xmlns:a16="http://schemas.microsoft.com/office/drawing/2014/main" id="{FA985D86-E302-AA13-F309-58E8A2FAFCB3}"/>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
        <p:nvSpPr>
          <p:cNvPr id="3" name="Text Placeholder 10">
            <a:extLst>
              <a:ext uri="{FF2B5EF4-FFF2-40B4-BE49-F238E27FC236}">
                <a16:creationId xmlns:a16="http://schemas.microsoft.com/office/drawing/2014/main" id="{AB6C8445-002E-41C8-E763-265C45F2640A}"/>
              </a:ext>
            </a:extLst>
          </p:cNvPr>
          <p:cNvSpPr txBox="1">
            <a:spLocks/>
          </p:cNvSpPr>
          <p:nvPr userDrawn="1"/>
        </p:nvSpPr>
        <p:spPr>
          <a:xfrm>
            <a:off x="501670" y="566711"/>
            <a:ext cx="3688447" cy="973333"/>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Thank</a:t>
            </a:r>
          </a:p>
        </p:txBody>
      </p:sp>
      <p:sp>
        <p:nvSpPr>
          <p:cNvPr id="4" name="Text Placeholder 10">
            <a:extLst>
              <a:ext uri="{FF2B5EF4-FFF2-40B4-BE49-F238E27FC236}">
                <a16:creationId xmlns:a16="http://schemas.microsoft.com/office/drawing/2014/main" id="{1F648C02-62BE-8DAF-E705-288D7CB322A3}"/>
              </a:ext>
            </a:extLst>
          </p:cNvPr>
          <p:cNvSpPr txBox="1">
            <a:spLocks/>
          </p:cNvSpPr>
          <p:nvPr userDrawn="1"/>
        </p:nvSpPr>
        <p:spPr>
          <a:xfrm>
            <a:off x="605943" y="1370583"/>
            <a:ext cx="3688447" cy="1151237"/>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you</a:t>
            </a:r>
          </a:p>
        </p:txBody>
      </p:sp>
      <p:sp>
        <p:nvSpPr>
          <p:cNvPr id="6" name="Picture Placeholder 8">
            <a:extLst>
              <a:ext uri="{FF2B5EF4-FFF2-40B4-BE49-F238E27FC236}">
                <a16:creationId xmlns:a16="http://schemas.microsoft.com/office/drawing/2014/main" id="{B404BA6F-2978-5633-1D65-E3F7639AF1A8}"/>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85000"/>
            </a:schemeClr>
          </a:solidFill>
        </p:spPr>
        <p:txBody>
          <a:bodyPr wrap="square">
            <a:noAutofit/>
          </a:bodyPr>
          <a:lstStyle>
            <a:lvl1pPr marL="0" indent="0" algn="ctr">
              <a:buFontTx/>
              <a:buNone/>
              <a:defRPr/>
            </a:lvl1pPr>
          </a:lstStyle>
          <a:p>
            <a:r>
              <a:rPr lang="en-US"/>
              <a:t>Add image, then ‘Send to Back’</a:t>
            </a:r>
          </a:p>
        </p:txBody>
      </p:sp>
    </p:spTree>
    <p:extLst>
      <p:ext uri="{BB962C8B-B14F-4D97-AF65-F5344CB8AC3E}">
        <p14:creationId xmlns:p14="http://schemas.microsoft.com/office/powerpoint/2010/main" val="3598236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genda_Black">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E6EF93-FDAE-A7BF-E6E2-91169884A07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95000"/>
            </a:schemeClr>
          </a:solidFill>
        </p:spPr>
        <p:txBody>
          <a:bodyPr wrap="square">
            <a:noAutofit/>
          </a:bodyPr>
          <a:lstStyle>
            <a:lvl1pPr marL="0" indent="0" algn="ctr">
              <a:buFontTx/>
              <a:buNone/>
              <a:defRPr/>
            </a:lvl1pPr>
          </a:lstStyle>
          <a:p>
            <a:r>
              <a:rPr lang="en-US"/>
              <a:t>Add image, then ‘Send to Back’</a:t>
            </a:r>
          </a:p>
        </p:txBody>
      </p:sp>
      <p:sp>
        <p:nvSpPr>
          <p:cNvPr id="3" name="Text Placeholder 7">
            <a:extLst>
              <a:ext uri="{FF2B5EF4-FFF2-40B4-BE49-F238E27FC236}">
                <a16:creationId xmlns:a16="http://schemas.microsoft.com/office/drawing/2014/main" id="{5C7B9009-5B0C-8ACF-4FA5-976520A801CA}"/>
              </a:ext>
            </a:extLst>
          </p:cNvPr>
          <p:cNvSpPr>
            <a:spLocks noGrp="1"/>
          </p:cNvSpPr>
          <p:nvPr>
            <p:ph type="body" sz="quarter" idx="15" hasCustomPrompt="1"/>
          </p:nvPr>
        </p:nvSpPr>
        <p:spPr>
          <a:xfrm>
            <a:off x="1184198" y="2069147"/>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7" name="Text Placeholder 7">
            <a:extLst>
              <a:ext uri="{FF2B5EF4-FFF2-40B4-BE49-F238E27FC236}">
                <a16:creationId xmlns:a16="http://schemas.microsoft.com/office/drawing/2014/main" id="{089EA5CB-B3EB-81DE-866D-C02764F3EBC1}"/>
              </a:ext>
            </a:extLst>
          </p:cNvPr>
          <p:cNvSpPr>
            <a:spLocks noGrp="1"/>
          </p:cNvSpPr>
          <p:nvPr>
            <p:ph type="body" sz="quarter" idx="16" hasCustomPrompt="1"/>
          </p:nvPr>
        </p:nvSpPr>
        <p:spPr>
          <a:xfrm>
            <a:off x="521241" y="1971575"/>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1" name="Text Placeholder 7">
            <a:extLst>
              <a:ext uri="{FF2B5EF4-FFF2-40B4-BE49-F238E27FC236}">
                <a16:creationId xmlns:a16="http://schemas.microsoft.com/office/drawing/2014/main" id="{1B0A92EA-68BB-C12E-9F25-B08220C22514}"/>
              </a:ext>
            </a:extLst>
          </p:cNvPr>
          <p:cNvSpPr>
            <a:spLocks noGrp="1"/>
          </p:cNvSpPr>
          <p:nvPr>
            <p:ph type="body" sz="quarter" idx="17" hasCustomPrompt="1"/>
          </p:nvPr>
        </p:nvSpPr>
        <p:spPr>
          <a:xfrm>
            <a:off x="521241" y="2616211"/>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2" name="Text Placeholder 7">
            <a:extLst>
              <a:ext uri="{FF2B5EF4-FFF2-40B4-BE49-F238E27FC236}">
                <a16:creationId xmlns:a16="http://schemas.microsoft.com/office/drawing/2014/main" id="{8CEC5FA5-3902-A877-5981-C43BA7571ECC}"/>
              </a:ext>
            </a:extLst>
          </p:cNvPr>
          <p:cNvSpPr>
            <a:spLocks noGrp="1"/>
          </p:cNvSpPr>
          <p:nvPr>
            <p:ph type="body" sz="quarter" idx="18" hasCustomPrompt="1"/>
          </p:nvPr>
        </p:nvSpPr>
        <p:spPr>
          <a:xfrm>
            <a:off x="521241" y="3260847"/>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3" name="Text Placeholder 7">
            <a:extLst>
              <a:ext uri="{FF2B5EF4-FFF2-40B4-BE49-F238E27FC236}">
                <a16:creationId xmlns:a16="http://schemas.microsoft.com/office/drawing/2014/main" id="{FAB3EC24-0BCB-9CCE-7B13-650377419FEF}"/>
              </a:ext>
            </a:extLst>
          </p:cNvPr>
          <p:cNvSpPr>
            <a:spLocks noGrp="1"/>
          </p:cNvSpPr>
          <p:nvPr>
            <p:ph type="body" sz="quarter" idx="19" hasCustomPrompt="1"/>
          </p:nvPr>
        </p:nvSpPr>
        <p:spPr>
          <a:xfrm>
            <a:off x="521241" y="3905483"/>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4" name="Text Placeholder 7">
            <a:extLst>
              <a:ext uri="{FF2B5EF4-FFF2-40B4-BE49-F238E27FC236}">
                <a16:creationId xmlns:a16="http://schemas.microsoft.com/office/drawing/2014/main" id="{DB2477AA-7979-4CB8-DD9D-563C1D85F24C}"/>
              </a:ext>
            </a:extLst>
          </p:cNvPr>
          <p:cNvSpPr>
            <a:spLocks noGrp="1"/>
          </p:cNvSpPr>
          <p:nvPr>
            <p:ph type="body" sz="quarter" idx="20" hasCustomPrompt="1"/>
          </p:nvPr>
        </p:nvSpPr>
        <p:spPr>
          <a:xfrm>
            <a:off x="521241" y="4550119"/>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6" name="Text Placeholder 7">
            <a:extLst>
              <a:ext uri="{FF2B5EF4-FFF2-40B4-BE49-F238E27FC236}">
                <a16:creationId xmlns:a16="http://schemas.microsoft.com/office/drawing/2014/main" id="{99F73B5A-1A7E-6910-BFC2-5EAC73AA3A78}"/>
              </a:ext>
            </a:extLst>
          </p:cNvPr>
          <p:cNvSpPr>
            <a:spLocks noGrp="1"/>
          </p:cNvSpPr>
          <p:nvPr>
            <p:ph type="body" sz="quarter" idx="22" hasCustomPrompt="1"/>
          </p:nvPr>
        </p:nvSpPr>
        <p:spPr>
          <a:xfrm>
            <a:off x="1184198" y="2713783"/>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7" name="Text Placeholder 7">
            <a:extLst>
              <a:ext uri="{FF2B5EF4-FFF2-40B4-BE49-F238E27FC236}">
                <a16:creationId xmlns:a16="http://schemas.microsoft.com/office/drawing/2014/main" id="{568B476F-B12D-4DB7-450E-2D0410068A7A}"/>
              </a:ext>
            </a:extLst>
          </p:cNvPr>
          <p:cNvSpPr>
            <a:spLocks noGrp="1"/>
          </p:cNvSpPr>
          <p:nvPr>
            <p:ph type="body" sz="quarter" idx="23" hasCustomPrompt="1"/>
          </p:nvPr>
        </p:nvSpPr>
        <p:spPr>
          <a:xfrm>
            <a:off x="1184198" y="3358419"/>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8" name="Text Placeholder 7">
            <a:extLst>
              <a:ext uri="{FF2B5EF4-FFF2-40B4-BE49-F238E27FC236}">
                <a16:creationId xmlns:a16="http://schemas.microsoft.com/office/drawing/2014/main" id="{2F2652F7-B152-D410-8F27-5DFF116D15C2}"/>
              </a:ext>
            </a:extLst>
          </p:cNvPr>
          <p:cNvSpPr>
            <a:spLocks noGrp="1"/>
          </p:cNvSpPr>
          <p:nvPr>
            <p:ph type="body" sz="quarter" idx="24" hasCustomPrompt="1"/>
          </p:nvPr>
        </p:nvSpPr>
        <p:spPr>
          <a:xfrm>
            <a:off x="1184198" y="4003055"/>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9" name="Text Placeholder 7">
            <a:extLst>
              <a:ext uri="{FF2B5EF4-FFF2-40B4-BE49-F238E27FC236}">
                <a16:creationId xmlns:a16="http://schemas.microsoft.com/office/drawing/2014/main" id="{CCB42908-5039-31F1-9F57-9495863B4E34}"/>
              </a:ext>
            </a:extLst>
          </p:cNvPr>
          <p:cNvSpPr>
            <a:spLocks noGrp="1"/>
          </p:cNvSpPr>
          <p:nvPr>
            <p:ph type="body" sz="quarter" idx="25" hasCustomPrompt="1"/>
          </p:nvPr>
        </p:nvSpPr>
        <p:spPr>
          <a:xfrm>
            <a:off x="1184198" y="4647691"/>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0" name="Text Placeholder 18">
            <a:extLst>
              <a:ext uri="{FF2B5EF4-FFF2-40B4-BE49-F238E27FC236}">
                <a16:creationId xmlns:a16="http://schemas.microsoft.com/office/drawing/2014/main" id="{69EB1EF7-80F5-A1A6-D0A9-3C5056D78ACE}"/>
              </a:ext>
            </a:extLst>
          </p:cNvPr>
          <p:cNvSpPr txBox="1">
            <a:spLocks/>
          </p:cNvSpPr>
          <p:nvPr userDrawn="1"/>
        </p:nvSpPr>
        <p:spPr>
          <a:xfrm>
            <a:off x="8273394" y="6343069"/>
            <a:ext cx="3291840" cy="164592"/>
          </a:xfrm>
          <a:prstGeom prst="rect">
            <a:avLst/>
          </a:prstGeom>
        </p:spPr>
        <p:txBody>
          <a:bodyPr lIns="0" tIns="0" rIns="0" bIns="0" anchor="b" anchorCtr="0"/>
          <a:lst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3pPr>
            <a:lvl4pPr marL="0" indent="0" algn="r" defTabSz="914400" rtl="0" eaLnBrk="1" latinLnBrk="0" hangingPunct="1">
              <a:lnSpc>
                <a:spcPct val="90000"/>
              </a:lnSpc>
              <a:spcBef>
                <a:spcPts val="600"/>
              </a:spcBef>
              <a:buFont typeface="Arial" panose="020B0604020202020204" pitchFamily="34" charset="0"/>
              <a:buNone/>
              <a:defRPr sz="900" kern="1200">
                <a:solidFill>
                  <a:schemeClr val="bg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en-US">
              <a:solidFill>
                <a:schemeClr val="tx1"/>
              </a:solidFill>
            </a:endParaRPr>
          </a:p>
        </p:txBody>
      </p:sp>
      <p:sp>
        <p:nvSpPr>
          <p:cNvPr id="24" name="Title 23">
            <a:extLst>
              <a:ext uri="{FF2B5EF4-FFF2-40B4-BE49-F238E27FC236}">
                <a16:creationId xmlns:a16="http://schemas.microsoft.com/office/drawing/2014/main" id="{4A125016-5D01-AF02-0A22-E9B2B023D4BE}"/>
              </a:ext>
            </a:extLst>
          </p:cNvPr>
          <p:cNvSpPr>
            <a:spLocks noGrp="1"/>
          </p:cNvSpPr>
          <p:nvPr>
            <p:ph type="title"/>
          </p:nvPr>
        </p:nvSpPr>
        <p:spPr>
          <a:xfrm>
            <a:off x="514351" y="583456"/>
            <a:ext cx="4825662" cy="548640"/>
          </a:xfrm>
        </p:spPr>
        <p:txBody>
          <a:bodyPr/>
          <a:lstStyle>
            <a:lvl1pPr>
              <a:defRPr>
                <a:solidFill>
                  <a:schemeClr val="bg1"/>
                </a:solidFill>
              </a:defRPr>
            </a:lvl1pPr>
          </a:lstStyle>
          <a:p>
            <a:r>
              <a:rPr lang="en-US"/>
              <a:t>Click to edit Master title style</a:t>
            </a:r>
          </a:p>
        </p:txBody>
      </p:sp>
      <p:sp>
        <p:nvSpPr>
          <p:cNvPr id="4" name="Text Placeholder 27">
            <a:extLst>
              <a:ext uri="{FF2B5EF4-FFF2-40B4-BE49-F238E27FC236}">
                <a16:creationId xmlns:a16="http://schemas.microsoft.com/office/drawing/2014/main" id="{C5239BC6-61BD-F9F5-1BFB-89D00711B3AD}"/>
              </a:ext>
            </a:extLst>
          </p:cNvPr>
          <p:cNvSpPr>
            <a:spLocks noGrp="1"/>
          </p:cNvSpPr>
          <p:nvPr>
            <p:ph type="body" sz="quarter" idx="28" hasCustomPrompt="1"/>
          </p:nvPr>
        </p:nvSpPr>
        <p:spPr>
          <a:xfrm>
            <a:off x="6528021" y="6065329"/>
            <a:ext cx="4891332" cy="164592"/>
          </a:xfrm>
        </p:spPr>
        <p:txBody>
          <a:bodyPr anchor="b" anchorCtr="0"/>
          <a:lstStyle>
            <a:lvl1pPr marL="0" indent="0" algn="r">
              <a:buNone/>
              <a:defRPr sz="900" i="1"/>
            </a:lvl1pPr>
          </a:lstStyle>
          <a:p>
            <a:pPr lvl="0"/>
            <a:r>
              <a:rPr lang="en-US"/>
              <a:t>Source line goes here, Roboto 9pt, black, delete if not needed</a:t>
            </a:r>
          </a:p>
        </p:txBody>
      </p:sp>
      <p:sp>
        <p:nvSpPr>
          <p:cNvPr id="5" name="Slide Number Placeholder 167">
            <a:extLst>
              <a:ext uri="{FF2B5EF4-FFF2-40B4-BE49-F238E27FC236}">
                <a16:creationId xmlns:a16="http://schemas.microsoft.com/office/drawing/2014/main" id="{589AA901-F227-BCF0-D6C7-46CD7F48E556}"/>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3" name="Text Placeholder 27">
            <a:extLst>
              <a:ext uri="{FF2B5EF4-FFF2-40B4-BE49-F238E27FC236}">
                <a16:creationId xmlns:a16="http://schemas.microsoft.com/office/drawing/2014/main" id="{321D1512-A6CB-F0AC-D885-D2350B6F0980}"/>
              </a:ext>
            </a:extLst>
          </p:cNvPr>
          <p:cNvSpPr>
            <a:spLocks noGrp="1" noRot="1" noMove="1" noResize="1" noEditPoints="1" noAdjustHandles="1" noChangeArrowheads="1" noChangeShapeType="1"/>
          </p:cNvSpPr>
          <p:nvPr>
            <p:ph type="body" sz="quarter" idx="29" hasCustomPrompt="1"/>
          </p:nvPr>
        </p:nvSpPr>
        <p:spPr>
          <a:xfrm>
            <a:off x="7578368" y="6310657"/>
            <a:ext cx="3840985" cy="165153"/>
          </a:xfrm>
        </p:spPr>
        <p:txBody>
          <a:bodyPr anchor="b" anchorCtr="0"/>
          <a:lstStyle>
            <a:lvl1pPr algn="r">
              <a:defRPr sz="900" i="1"/>
            </a:lvl1pPr>
            <a:lvl4pPr marL="640080" indent="0">
              <a:buNone/>
              <a:defRPr/>
            </a:lvl4pPr>
          </a:lstStyle>
          <a:p>
            <a:pPr lvl="3" algn="r"/>
            <a:r>
              <a:rPr lang="en-US" sz="900"/>
              <a:t>Circana, Inc. and Circana Group, L.P. |  Proprietary and confidential</a:t>
            </a:r>
          </a:p>
        </p:txBody>
      </p:sp>
      <p:pic>
        <p:nvPicPr>
          <p:cNvPr id="6" name="Picture 5">
            <a:extLst>
              <a:ext uri="{FF2B5EF4-FFF2-40B4-BE49-F238E27FC236}">
                <a16:creationId xmlns:a16="http://schemas.microsoft.com/office/drawing/2014/main" id="{E27B612F-1605-8CC0-7C7E-68051F054B95}"/>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2270896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_Black">
    <p:bg>
      <p:bgPr>
        <a:solidFill>
          <a:schemeClr val="tx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D3F389C-647B-A77A-2CCE-74F1CD2B9736}"/>
              </a:ext>
            </a:extLst>
          </p:cNvPr>
          <p:cNvSpPr>
            <a:spLocks noGrp="1"/>
          </p:cNvSpPr>
          <p:nvPr>
            <p:ph sz="quarter" idx="29"/>
          </p:nvPr>
        </p:nvSpPr>
        <p:spPr>
          <a:xfrm>
            <a:off x="514350" y="1975288"/>
            <a:ext cx="11187113" cy="365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A8ED16-FE2A-2AFA-F9B1-86471935EBFC}"/>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12" name="Text Placeholder 7">
            <a:extLst>
              <a:ext uri="{FF2B5EF4-FFF2-40B4-BE49-F238E27FC236}">
                <a16:creationId xmlns:a16="http://schemas.microsoft.com/office/drawing/2014/main" id="{6990699D-3D11-6CAE-4CFC-99265B42AE84}"/>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DD031038-A5E7-D521-7D05-6A42600B16A7}"/>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8" name="Text Placeholder 27">
            <a:extLst>
              <a:ext uri="{FF2B5EF4-FFF2-40B4-BE49-F238E27FC236}">
                <a16:creationId xmlns:a16="http://schemas.microsoft.com/office/drawing/2014/main" id="{69CA6DAE-55E3-6CC2-870F-7446B478317D}"/>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3" name="Text Placeholder 27">
            <a:extLst>
              <a:ext uri="{FF2B5EF4-FFF2-40B4-BE49-F238E27FC236}">
                <a16:creationId xmlns:a16="http://schemas.microsoft.com/office/drawing/2014/main" id="{17E92C60-455F-7A28-3279-F1FC464ADCBC}"/>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6" name="Picture 5">
            <a:extLst>
              <a:ext uri="{FF2B5EF4-FFF2-40B4-BE49-F238E27FC236}">
                <a16:creationId xmlns:a16="http://schemas.microsoft.com/office/drawing/2014/main" id="{97FF5F75-9E53-E52B-C5CE-8635CC1F7DC7}"/>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97174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Head - Black">
    <p:bg>
      <p:bgPr>
        <a:solidFill>
          <a:schemeClr val="tx1"/>
        </a:solidFill>
        <a:effectLst/>
      </p:bgPr>
    </p:bg>
    <p:spTree>
      <p:nvGrpSpPr>
        <p:cNvPr id="1" name=""/>
        <p:cNvGrpSpPr/>
        <p:nvPr/>
      </p:nvGrpSpPr>
      <p:grpSpPr>
        <a:xfrm>
          <a:off x="0" y="0"/>
          <a:ext cx="0" cy="0"/>
          <a:chOff x="0" y="0"/>
          <a:chExt cx="0" cy="0"/>
        </a:xfrm>
      </p:grpSpPr>
      <p:sp>
        <p:nvSpPr>
          <p:cNvPr id="4" name="Slide Number Placeholder 167">
            <a:extLst>
              <a:ext uri="{FF2B5EF4-FFF2-40B4-BE49-F238E27FC236}">
                <a16:creationId xmlns:a16="http://schemas.microsoft.com/office/drawing/2014/main" id="{AD658E67-F94D-FB08-D461-302D6F2F4F69}"/>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10" name="Text Placeholder 27">
            <a:extLst>
              <a:ext uri="{FF2B5EF4-FFF2-40B4-BE49-F238E27FC236}">
                <a16:creationId xmlns:a16="http://schemas.microsoft.com/office/drawing/2014/main" id="{67EE4F1E-54ED-885C-216B-4C8742D70D9E}"/>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11" name="Title 1">
            <a:extLst>
              <a:ext uri="{FF2B5EF4-FFF2-40B4-BE49-F238E27FC236}">
                <a16:creationId xmlns:a16="http://schemas.microsoft.com/office/drawing/2014/main" id="{DD825FA1-5B36-CF0D-D001-D286E5B25087}"/>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13" name="Text Placeholder 7">
            <a:extLst>
              <a:ext uri="{FF2B5EF4-FFF2-40B4-BE49-F238E27FC236}">
                <a16:creationId xmlns:a16="http://schemas.microsoft.com/office/drawing/2014/main" id="{6D3CA7E3-4415-485C-CEEE-C303E7C605D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69C671F7-3B6E-C1C9-0827-B2B8AEE1B961}"/>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5" name="Picture 4">
            <a:extLst>
              <a:ext uri="{FF2B5EF4-FFF2-40B4-BE49-F238E27FC236}">
                <a16:creationId xmlns:a16="http://schemas.microsoft.com/office/drawing/2014/main" id="{B950AB77-F024-5C74-26A2-BF70595C5C04}"/>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2149696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 with one image_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12CD2-AD78-3ED0-D859-8125508BF946}"/>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ED9B59CD-0F7D-2DB4-BA77-1C2974E35B77}"/>
              </a:ext>
            </a:extLst>
          </p:cNvPr>
          <p:cNvSpPr>
            <a:spLocks noGrp="1"/>
          </p:cNvSpPr>
          <p:nvPr>
            <p:ph type="title" hasCustomPrompt="1"/>
          </p:nvPr>
        </p:nvSpPr>
        <p:spPr>
          <a:xfrm>
            <a:off x="514351" y="580801"/>
            <a:ext cx="5657850" cy="548640"/>
          </a:xfr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65F39A24-3BD0-C227-4B6D-D6364B145627}"/>
              </a:ext>
            </a:extLst>
          </p:cNvPr>
          <p:cNvSpPr>
            <a:spLocks noGrp="1"/>
          </p:cNvSpPr>
          <p:nvPr>
            <p:ph type="body" sz="quarter" idx="14" hasCustomPrompt="1"/>
          </p:nvPr>
        </p:nvSpPr>
        <p:spPr>
          <a:xfrm>
            <a:off x="514351" y="1181362"/>
            <a:ext cx="5657850"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11" name="Text Placeholder 10">
            <a:extLst>
              <a:ext uri="{FF2B5EF4-FFF2-40B4-BE49-F238E27FC236}">
                <a16:creationId xmlns:a16="http://schemas.microsoft.com/office/drawing/2014/main" id="{77E9D05F-C9BE-A624-5C14-09F8E9B234C2}"/>
              </a:ext>
            </a:extLst>
          </p:cNvPr>
          <p:cNvSpPr>
            <a:spLocks noGrp="1"/>
          </p:cNvSpPr>
          <p:nvPr>
            <p:ph type="body" sz="quarter" idx="33"/>
          </p:nvPr>
        </p:nvSpPr>
        <p:spPr>
          <a:xfrm>
            <a:off x="514350" y="1951038"/>
            <a:ext cx="5657850" cy="36576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7">
            <a:extLst>
              <a:ext uri="{FF2B5EF4-FFF2-40B4-BE49-F238E27FC236}">
                <a16:creationId xmlns:a16="http://schemas.microsoft.com/office/drawing/2014/main" id="{0235ACED-80B8-C814-E2ED-0DB03CC3EF5B}"/>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8" name="Text Placeholder 27">
            <a:extLst>
              <a:ext uri="{FF2B5EF4-FFF2-40B4-BE49-F238E27FC236}">
                <a16:creationId xmlns:a16="http://schemas.microsoft.com/office/drawing/2014/main" id="{915CB2DA-B9D8-F68F-EF8D-7D3841BCD5E2}"/>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7" name="Picture Placeholder 6">
            <a:extLst>
              <a:ext uri="{FF2B5EF4-FFF2-40B4-BE49-F238E27FC236}">
                <a16:creationId xmlns:a16="http://schemas.microsoft.com/office/drawing/2014/main" id="{9AC12B47-7FEE-40F3-85B1-297A296D76E0}"/>
              </a:ext>
            </a:extLst>
          </p:cNvPr>
          <p:cNvSpPr>
            <a:spLocks noGrp="1"/>
          </p:cNvSpPr>
          <p:nvPr>
            <p:ph type="pic" sz="quarter" idx="34"/>
          </p:nvPr>
        </p:nvSpPr>
        <p:spPr>
          <a:xfrm>
            <a:off x="6600892" y="0"/>
            <a:ext cx="5591107" cy="5608639"/>
          </a:xfrm>
          <a:custGeom>
            <a:avLst/>
            <a:gdLst>
              <a:gd name="connsiteX0" fmla="*/ 1650238 w 5591107"/>
              <a:gd name="connsiteY0" fmla="*/ 0 h 5608639"/>
              <a:gd name="connsiteX1" fmla="*/ 4266282 w 5591107"/>
              <a:gd name="connsiteY1" fmla="*/ 0 h 5608639"/>
              <a:gd name="connsiteX2" fmla="*/ 4368342 w 5591107"/>
              <a:gd name="connsiteY2" fmla="*/ 49165 h 5608639"/>
              <a:gd name="connsiteX3" fmla="*/ 5584674 w 5591107"/>
              <a:gd name="connsiteY3" fmla="*/ 1287709 h 5608639"/>
              <a:gd name="connsiteX4" fmla="*/ 5591107 w 5591107"/>
              <a:gd name="connsiteY4" fmla="*/ 1301166 h 5608639"/>
              <a:gd name="connsiteX5" fmla="*/ 5591107 w 5591107"/>
              <a:gd name="connsiteY5" fmla="*/ 3994795 h 5608639"/>
              <a:gd name="connsiteX6" fmla="*/ 5559474 w 5591107"/>
              <a:gd name="connsiteY6" fmla="*/ 4060462 h 5608639"/>
              <a:gd name="connsiteX7" fmla="*/ 2958260 w 5591107"/>
              <a:gd name="connsiteY7" fmla="*/ 5608639 h 5608639"/>
              <a:gd name="connsiteX8" fmla="*/ 0 w 5591107"/>
              <a:gd name="connsiteY8" fmla="*/ 2650379 h 5608639"/>
              <a:gd name="connsiteX9" fmla="*/ 1548178 w 5591107"/>
              <a:gd name="connsiteY9" fmla="*/ 49165 h 5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1107" h="5608639">
                <a:moveTo>
                  <a:pt x="1650238" y="0"/>
                </a:moveTo>
                <a:lnTo>
                  <a:pt x="4266282" y="0"/>
                </a:lnTo>
                <a:lnTo>
                  <a:pt x="4368342" y="49165"/>
                </a:lnTo>
                <a:cubicBezTo>
                  <a:pt x="4887060" y="330949"/>
                  <a:pt x="5312073" y="763367"/>
                  <a:pt x="5584674" y="1287709"/>
                </a:cubicBezTo>
                <a:lnTo>
                  <a:pt x="5591107" y="1301166"/>
                </a:lnTo>
                <a:lnTo>
                  <a:pt x="5591107" y="3994795"/>
                </a:lnTo>
                <a:lnTo>
                  <a:pt x="5559474" y="4060462"/>
                </a:lnTo>
                <a:cubicBezTo>
                  <a:pt x="5058524" y="4982626"/>
                  <a:pt x="4081499" y="5608639"/>
                  <a:pt x="2958260" y="5608639"/>
                </a:cubicBezTo>
                <a:cubicBezTo>
                  <a:pt x="1324458" y="5608639"/>
                  <a:pt x="0" y="4284181"/>
                  <a:pt x="0" y="2650379"/>
                </a:cubicBezTo>
                <a:cubicBezTo>
                  <a:pt x="0" y="1527140"/>
                  <a:pt x="626014" y="550115"/>
                  <a:pt x="1548178" y="49165"/>
                </a:cubicBezTo>
                <a:close/>
              </a:path>
            </a:pathLst>
          </a:custGeom>
          <a:solidFill>
            <a:schemeClr val="bg1">
              <a:lumMod val="85000"/>
            </a:schemeClr>
          </a:solidFill>
        </p:spPr>
        <p:txBody>
          <a:bodyPr wrap="square">
            <a:noAutofit/>
          </a:bodyPr>
          <a:lstStyle>
            <a:lvl1pPr marL="0" indent="0">
              <a:buNone/>
              <a:defRPr/>
            </a:lvl1pPr>
          </a:lstStyle>
          <a:p>
            <a:endParaRPr lang="en-US"/>
          </a:p>
        </p:txBody>
      </p:sp>
      <p:pic>
        <p:nvPicPr>
          <p:cNvPr id="6" name="Picture 5">
            <a:extLst>
              <a:ext uri="{FF2B5EF4-FFF2-40B4-BE49-F238E27FC236}">
                <a16:creationId xmlns:a16="http://schemas.microsoft.com/office/drawing/2014/main" id="{BEB195AC-C605-ACED-4571-6BB81756A872}"/>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3152305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List_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0D00D4-F082-1365-BF64-27E347EA8FD5}"/>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C7DE2D11-A12E-1452-7DE6-3AC6C1160164}"/>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892E159C-B515-A978-E87E-8FFBF60D85DC}"/>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5">
            <a:extLst>
              <a:ext uri="{FF2B5EF4-FFF2-40B4-BE49-F238E27FC236}">
                <a16:creationId xmlns:a16="http://schemas.microsoft.com/office/drawing/2014/main" id="{C589529D-BE8D-7B2C-4029-CAD2DB55F672}"/>
              </a:ext>
            </a:extLst>
          </p:cNvPr>
          <p:cNvSpPr>
            <a:spLocks noGrp="1"/>
          </p:cNvSpPr>
          <p:nvPr>
            <p:ph type="body" sz="quarter" idx="12" hasCustomPrompt="1"/>
          </p:nvPr>
        </p:nvSpPr>
        <p:spPr>
          <a:xfrm>
            <a:off x="526488" y="2605183"/>
            <a:ext cx="3305516"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9" name="Text Placeholder 5">
            <a:extLst>
              <a:ext uri="{FF2B5EF4-FFF2-40B4-BE49-F238E27FC236}">
                <a16:creationId xmlns:a16="http://schemas.microsoft.com/office/drawing/2014/main" id="{711742F5-330B-7322-62D2-C525F2BC21D2}"/>
              </a:ext>
            </a:extLst>
          </p:cNvPr>
          <p:cNvSpPr>
            <a:spLocks noGrp="1"/>
          </p:cNvSpPr>
          <p:nvPr>
            <p:ph type="body" sz="quarter" idx="13" hasCustomPrompt="1"/>
          </p:nvPr>
        </p:nvSpPr>
        <p:spPr>
          <a:xfrm>
            <a:off x="1000093" y="1982180"/>
            <a:ext cx="2831911" cy="574735"/>
          </a:xfr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0" name="Text Placeholder 5">
            <a:extLst>
              <a:ext uri="{FF2B5EF4-FFF2-40B4-BE49-F238E27FC236}">
                <a16:creationId xmlns:a16="http://schemas.microsoft.com/office/drawing/2014/main" id="{F8F1D284-29F2-174F-2541-58C7F8F672A9}"/>
              </a:ext>
            </a:extLst>
          </p:cNvPr>
          <p:cNvSpPr>
            <a:spLocks noGrp="1"/>
          </p:cNvSpPr>
          <p:nvPr>
            <p:ph type="body" sz="quarter" idx="32" hasCustomPrompt="1"/>
          </p:nvPr>
        </p:nvSpPr>
        <p:spPr>
          <a:xfrm>
            <a:off x="4450725" y="2605183"/>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1" name="Text Placeholder 5">
            <a:extLst>
              <a:ext uri="{FF2B5EF4-FFF2-40B4-BE49-F238E27FC236}">
                <a16:creationId xmlns:a16="http://schemas.microsoft.com/office/drawing/2014/main" id="{A6DC6A49-8A46-C406-AD41-48B1DB6E1687}"/>
              </a:ext>
            </a:extLst>
          </p:cNvPr>
          <p:cNvSpPr>
            <a:spLocks noGrp="1"/>
          </p:cNvSpPr>
          <p:nvPr>
            <p:ph type="body" sz="quarter" idx="33" hasCustomPrompt="1"/>
          </p:nvPr>
        </p:nvSpPr>
        <p:spPr>
          <a:xfrm>
            <a:off x="4928754" y="1982180"/>
            <a:ext cx="2831911" cy="574735"/>
          </a:xfr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2" name="Text Placeholder 5">
            <a:extLst>
              <a:ext uri="{FF2B5EF4-FFF2-40B4-BE49-F238E27FC236}">
                <a16:creationId xmlns:a16="http://schemas.microsoft.com/office/drawing/2014/main" id="{B3D0FB1F-13ED-5AB4-153A-E2345C04F5BC}"/>
              </a:ext>
            </a:extLst>
          </p:cNvPr>
          <p:cNvSpPr>
            <a:spLocks noGrp="1"/>
          </p:cNvSpPr>
          <p:nvPr>
            <p:ph type="body" sz="quarter" idx="34" hasCustomPrompt="1"/>
          </p:nvPr>
        </p:nvSpPr>
        <p:spPr>
          <a:xfrm>
            <a:off x="8391523" y="2605183"/>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3" name="Text Placeholder 5">
            <a:extLst>
              <a:ext uri="{FF2B5EF4-FFF2-40B4-BE49-F238E27FC236}">
                <a16:creationId xmlns:a16="http://schemas.microsoft.com/office/drawing/2014/main" id="{F888B08B-365D-56AB-B5D9-75B3D5FBB600}"/>
              </a:ext>
            </a:extLst>
          </p:cNvPr>
          <p:cNvSpPr>
            <a:spLocks noGrp="1"/>
          </p:cNvSpPr>
          <p:nvPr>
            <p:ph type="body" sz="quarter" idx="35" hasCustomPrompt="1"/>
          </p:nvPr>
        </p:nvSpPr>
        <p:spPr>
          <a:xfrm>
            <a:off x="8869552" y="1982180"/>
            <a:ext cx="2831911" cy="574735"/>
          </a:xfr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4" name="Text Placeholder 5">
            <a:extLst>
              <a:ext uri="{FF2B5EF4-FFF2-40B4-BE49-F238E27FC236}">
                <a16:creationId xmlns:a16="http://schemas.microsoft.com/office/drawing/2014/main" id="{85C9E397-F7E8-3D4E-734D-549E60343B39}"/>
              </a:ext>
            </a:extLst>
          </p:cNvPr>
          <p:cNvSpPr>
            <a:spLocks noGrp="1"/>
          </p:cNvSpPr>
          <p:nvPr>
            <p:ph type="body" sz="quarter" idx="36" hasCustomPrompt="1"/>
          </p:nvPr>
        </p:nvSpPr>
        <p:spPr>
          <a:xfrm>
            <a:off x="526488" y="4564628"/>
            <a:ext cx="3305516"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5" name="Text Placeholder 5">
            <a:extLst>
              <a:ext uri="{FF2B5EF4-FFF2-40B4-BE49-F238E27FC236}">
                <a16:creationId xmlns:a16="http://schemas.microsoft.com/office/drawing/2014/main" id="{E854B88F-FC54-2777-88D1-10AC42C778F2}"/>
              </a:ext>
            </a:extLst>
          </p:cNvPr>
          <p:cNvSpPr>
            <a:spLocks noGrp="1"/>
          </p:cNvSpPr>
          <p:nvPr>
            <p:ph type="body" sz="quarter" idx="37" hasCustomPrompt="1"/>
          </p:nvPr>
        </p:nvSpPr>
        <p:spPr>
          <a:xfrm>
            <a:off x="1000093" y="3909825"/>
            <a:ext cx="2831911" cy="574735"/>
          </a:xfr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6" name="Text Placeholder 5">
            <a:extLst>
              <a:ext uri="{FF2B5EF4-FFF2-40B4-BE49-F238E27FC236}">
                <a16:creationId xmlns:a16="http://schemas.microsoft.com/office/drawing/2014/main" id="{661C3472-11B1-9D73-CAC2-E2EEF4462CB6}"/>
              </a:ext>
            </a:extLst>
          </p:cNvPr>
          <p:cNvSpPr>
            <a:spLocks noGrp="1"/>
          </p:cNvSpPr>
          <p:nvPr>
            <p:ph type="body" sz="quarter" idx="38" hasCustomPrompt="1"/>
          </p:nvPr>
        </p:nvSpPr>
        <p:spPr>
          <a:xfrm>
            <a:off x="4450725" y="4564628"/>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7" name="Text Placeholder 5">
            <a:extLst>
              <a:ext uri="{FF2B5EF4-FFF2-40B4-BE49-F238E27FC236}">
                <a16:creationId xmlns:a16="http://schemas.microsoft.com/office/drawing/2014/main" id="{D8EC75E2-565D-900F-5222-CB88C99133CD}"/>
              </a:ext>
            </a:extLst>
          </p:cNvPr>
          <p:cNvSpPr>
            <a:spLocks noGrp="1"/>
          </p:cNvSpPr>
          <p:nvPr>
            <p:ph type="body" sz="quarter" idx="39" hasCustomPrompt="1"/>
          </p:nvPr>
        </p:nvSpPr>
        <p:spPr>
          <a:xfrm>
            <a:off x="4928754" y="3909825"/>
            <a:ext cx="2831911" cy="574735"/>
          </a:xfr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8" name="Text Placeholder 5">
            <a:extLst>
              <a:ext uri="{FF2B5EF4-FFF2-40B4-BE49-F238E27FC236}">
                <a16:creationId xmlns:a16="http://schemas.microsoft.com/office/drawing/2014/main" id="{313799A7-90A1-BDC0-98C0-AF6C24D91A72}"/>
              </a:ext>
            </a:extLst>
          </p:cNvPr>
          <p:cNvSpPr>
            <a:spLocks noGrp="1"/>
          </p:cNvSpPr>
          <p:nvPr>
            <p:ph type="body" sz="quarter" idx="40" hasCustomPrompt="1"/>
          </p:nvPr>
        </p:nvSpPr>
        <p:spPr>
          <a:xfrm>
            <a:off x="8391523" y="4564628"/>
            <a:ext cx="3309940" cy="1176210"/>
          </a:xfr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9" name="Text Placeholder 5">
            <a:extLst>
              <a:ext uri="{FF2B5EF4-FFF2-40B4-BE49-F238E27FC236}">
                <a16:creationId xmlns:a16="http://schemas.microsoft.com/office/drawing/2014/main" id="{D29EF879-D3EE-5E6B-ABF1-BB9FF092E6DB}"/>
              </a:ext>
            </a:extLst>
          </p:cNvPr>
          <p:cNvSpPr>
            <a:spLocks noGrp="1"/>
          </p:cNvSpPr>
          <p:nvPr>
            <p:ph type="body" sz="quarter" idx="41" hasCustomPrompt="1"/>
          </p:nvPr>
        </p:nvSpPr>
        <p:spPr>
          <a:xfrm>
            <a:off x="8869552" y="3909825"/>
            <a:ext cx="2831911" cy="574735"/>
          </a:xfr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29" name="Text Placeholder 28">
            <a:extLst>
              <a:ext uri="{FF2B5EF4-FFF2-40B4-BE49-F238E27FC236}">
                <a16:creationId xmlns:a16="http://schemas.microsoft.com/office/drawing/2014/main" id="{1E59774E-F77D-533C-D34A-720ED8919398}"/>
              </a:ext>
            </a:extLst>
          </p:cNvPr>
          <p:cNvSpPr>
            <a:spLocks noGrp="1"/>
          </p:cNvSpPr>
          <p:nvPr>
            <p:ph type="body" sz="quarter" idx="42" hasCustomPrompt="1"/>
          </p:nvPr>
        </p:nvSpPr>
        <p:spPr>
          <a:xfrm>
            <a:off x="514349" y="2172867"/>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0" name="Text Placeholder 28">
            <a:extLst>
              <a:ext uri="{FF2B5EF4-FFF2-40B4-BE49-F238E27FC236}">
                <a16:creationId xmlns:a16="http://schemas.microsoft.com/office/drawing/2014/main" id="{FBE0A0E3-E64F-E243-BA6D-93B568214F8E}"/>
              </a:ext>
            </a:extLst>
          </p:cNvPr>
          <p:cNvSpPr>
            <a:spLocks noGrp="1"/>
          </p:cNvSpPr>
          <p:nvPr>
            <p:ph type="body" sz="quarter" idx="43" hasCustomPrompt="1"/>
          </p:nvPr>
        </p:nvSpPr>
        <p:spPr>
          <a:xfrm>
            <a:off x="4450725" y="2172867"/>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1" name="Text Placeholder 28">
            <a:extLst>
              <a:ext uri="{FF2B5EF4-FFF2-40B4-BE49-F238E27FC236}">
                <a16:creationId xmlns:a16="http://schemas.microsoft.com/office/drawing/2014/main" id="{EC11203F-69B0-D6D1-C5E2-5D130BE6458C}"/>
              </a:ext>
            </a:extLst>
          </p:cNvPr>
          <p:cNvSpPr>
            <a:spLocks noGrp="1"/>
          </p:cNvSpPr>
          <p:nvPr>
            <p:ph type="body" sz="quarter" idx="44" hasCustomPrompt="1"/>
          </p:nvPr>
        </p:nvSpPr>
        <p:spPr>
          <a:xfrm>
            <a:off x="8391523" y="2172867"/>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2" name="Text Placeholder 28">
            <a:extLst>
              <a:ext uri="{FF2B5EF4-FFF2-40B4-BE49-F238E27FC236}">
                <a16:creationId xmlns:a16="http://schemas.microsoft.com/office/drawing/2014/main" id="{E2CCD4DE-A89C-45C0-5519-532028439721}"/>
              </a:ext>
            </a:extLst>
          </p:cNvPr>
          <p:cNvSpPr>
            <a:spLocks noGrp="1"/>
          </p:cNvSpPr>
          <p:nvPr>
            <p:ph type="body" sz="quarter" idx="45" hasCustomPrompt="1"/>
          </p:nvPr>
        </p:nvSpPr>
        <p:spPr>
          <a:xfrm>
            <a:off x="8391523" y="4100512"/>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3" name="Text Placeholder 28">
            <a:extLst>
              <a:ext uri="{FF2B5EF4-FFF2-40B4-BE49-F238E27FC236}">
                <a16:creationId xmlns:a16="http://schemas.microsoft.com/office/drawing/2014/main" id="{CA08DD89-845C-799B-5435-68024FEC6339}"/>
              </a:ext>
            </a:extLst>
          </p:cNvPr>
          <p:cNvSpPr>
            <a:spLocks noGrp="1"/>
          </p:cNvSpPr>
          <p:nvPr>
            <p:ph type="body" sz="quarter" idx="46" hasCustomPrompt="1"/>
          </p:nvPr>
        </p:nvSpPr>
        <p:spPr>
          <a:xfrm>
            <a:off x="4450725" y="4100512"/>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4" name="Text Placeholder 28">
            <a:extLst>
              <a:ext uri="{FF2B5EF4-FFF2-40B4-BE49-F238E27FC236}">
                <a16:creationId xmlns:a16="http://schemas.microsoft.com/office/drawing/2014/main" id="{1CF26290-2495-80AD-D5F0-490C0784E1F4}"/>
              </a:ext>
            </a:extLst>
          </p:cNvPr>
          <p:cNvSpPr>
            <a:spLocks noGrp="1"/>
          </p:cNvSpPr>
          <p:nvPr>
            <p:ph type="body" sz="quarter" idx="47" hasCustomPrompt="1"/>
          </p:nvPr>
        </p:nvSpPr>
        <p:spPr>
          <a:xfrm>
            <a:off x="534820" y="4100512"/>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22" name="Text Placeholder 27">
            <a:extLst>
              <a:ext uri="{FF2B5EF4-FFF2-40B4-BE49-F238E27FC236}">
                <a16:creationId xmlns:a16="http://schemas.microsoft.com/office/drawing/2014/main" id="{0B52CD5F-5047-7117-B8BC-A3B289CFFA5F}"/>
              </a:ext>
            </a:extLst>
          </p:cNvPr>
          <p:cNvSpPr txBox="1">
            <a:spLocks noGrp="1" noRot="1" noMove="1" noResize="1" noEditPoints="1" noAdjustHandles="1" noChangeArrowheads="1" noChangeShapeType="1"/>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23" name="Text Placeholder 27">
            <a:extLst>
              <a:ext uri="{FF2B5EF4-FFF2-40B4-BE49-F238E27FC236}">
                <a16:creationId xmlns:a16="http://schemas.microsoft.com/office/drawing/2014/main" id="{8DDCBE8A-C9A1-3E6A-C701-D372566BE63C}"/>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6" name="Picture 5">
            <a:extLst>
              <a:ext uri="{FF2B5EF4-FFF2-40B4-BE49-F238E27FC236}">
                <a16:creationId xmlns:a16="http://schemas.microsoft.com/office/drawing/2014/main" id="{04720256-A54B-28E9-9792-7963385ACBF8}"/>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2532633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ide by Side Chart_Black">
    <p:bg>
      <p:bgPr>
        <a:solidFill>
          <a:schemeClr val="tx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65373"/>
            <a:ext cx="5316587"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65373"/>
            <a:ext cx="5316589"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A1C7365E-57FE-36F6-4B76-41D47B39D5CF}"/>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9" name="Content Placeholder 8">
            <a:extLst>
              <a:ext uri="{FF2B5EF4-FFF2-40B4-BE49-F238E27FC236}">
                <a16:creationId xmlns:a16="http://schemas.microsoft.com/office/drawing/2014/main" id="{5781EB81-75FA-2849-CD5D-CFFFBA5676BC}"/>
              </a:ext>
            </a:extLst>
          </p:cNvPr>
          <p:cNvSpPr>
            <a:spLocks noGrp="1"/>
          </p:cNvSpPr>
          <p:nvPr>
            <p:ph sz="quarter" idx="32"/>
          </p:nvPr>
        </p:nvSpPr>
        <p:spPr>
          <a:xfrm>
            <a:off x="514350" y="2549589"/>
            <a:ext cx="5316538" cy="324796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a:extLst>
              <a:ext uri="{FF2B5EF4-FFF2-40B4-BE49-F238E27FC236}">
                <a16:creationId xmlns:a16="http://schemas.microsoft.com/office/drawing/2014/main" id="{1B3B6B58-3CE0-EBF7-B6CC-8553A614955A}"/>
              </a:ext>
            </a:extLst>
          </p:cNvPr>
          <p:cNvSpPr>
            <a:spLocks noGrp="1"/>
          </p:cNvSpPr>
          <p:nvPr>
            <p:ph sz="quarter" idx="33"/>
          </p:nvPr>
        </p:nvSpPr>
        <p:spPr>
          <a:xfrm>
            <a:off x="6384925" y="2549589"/>
            <a:ext cx="5316538" cy="324796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7">
            <a:extLst>
              <a:ext uri="{FF2B5EF4-FFF2-40B4-BE49-F238E27FC236}">
                <a16:creationId xmlns:a16="http://schemas.microsoft.com/office/drawing/2014/main" id="{7C9BE5C4-4151-7081-9320-4BFEA684C7B9}"/>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pic>
        <p:nvPicPr>
          <p:cNvPr id="11" name="Picture 10">
            <a:extLst>
              <a:ext uri="{FF2B5EF4-FFF2-40B4-BE49-F238E27FC236}">
                <a16:creationId xmlns:a16="http://schemas.microsoft.com/office/drawing/2014/main" id="{D2C5A58E-C223-9FDE-4B35-0C289F207479}"/>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1937054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Two Content_Black">
    <p:bg>
      <p:bgPr>
        <a:solidFill>
          <a:schemeClr val="tx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747799"/>
            <a:ext cx="5581648" cy="502920"/>
          </a:xfrm>
          <a:prstGeom prst="rect">
            <a:avLst/>
          </a:prstGeom>
          <a:solidFill>
            <a:schemeClr val="accent5"/>
          </a:solidFill>
          <a:ln w="12700">
            <a:solidFill>
              <a:schemeClr val="accent5"/>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105310" y="1747799"/>
            <a:ext cx="5596153" cy="502920"/>
          </a:xfrm>
          <a:prstGeom prst="rect">
            <a:avLst/>
          </a:prstGeom>
          <a:solidFill>
            <a:schemeClr val="accent6"/>
          </a:solidFill>
          <a:ln w="12700">
            <a:solidFill>
              <a:schemeClr val="accent6"/>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7" name="Text Placeholder 16">
            <a:extLst>
              <a:ext uri="{FF2B5EF4-FFF2-40B4-BE49-F238E27FC236}">
                <a16:creationId xmlns:a16="http://schemas.microsoft.com/office/drawing/2014/main" id="{B5B8DB7C-44AC-1035-89A9-E6DB6DFAE6CA}"/>
              </a:ext>
            </a:extLst>
          </p:cNvPr>
          <p:cNvSpPr>
            <a:spLocks noGrp="1"/>
          </p:cNvSpPr>
          <p:nvPr>
            <p:ph type="body" sz="quarter" idx="21"/>
          </p:nvPr>
        </p:nvSpPr>
        <p:spPr>
          <a:xfrm>
            <a:off x="500558" y="4238238"/>
            <a:ext cx="5301119" cy="1539870"/>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03788" y="2370216"/>
            <a:ext cx="5301127" cy="1547666"/>
          </a:xfrm>
          <a:prstGeom prst="rect">
            <a:avLst/>
          </a:prstGeom>
        </p:spPr>
        <p:txBody>
          <a:bodyPr>
            <a:noAutofit/>
          </a:bodyPr>
          <a:lstStyle>
            <a:lvl1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bg2"/>
              </a:buClr>
              <a:defRPr lang="en-US" sz="1400" kern="1200" noProof="0" dirty="0" smtClean="0">
                <a:solidFill>
                  <a:schemeClr val="bg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8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marL="868680" indent="0" algn="l" defTabSz="914400" rtl="0" eaLnBrk="1" latinLnBrk="0" hangingPunct="1">
              <a:lnSpc>
                <a:spcPct val="90000"/>
              </a:lnSpc>
              <a:spcBef>
                <a:spcPts val="0"/>
              </a:spcBef>
              <a:spcAft>
                <a:spcPts val="1400"/>
              </a:spcAft>
              <a:buClr>
                <a:schemeClr val="accent6"/>
              </a:buClr>
              <a:buNone/>
              <a:defRPr lang="en-US" sz="1600" kern="1200" noProof="0" dirty="0">
                <a:solidFill>
                  <a:schemeClr val="bg1"/>
                </a:solidFill>
                <a:latin typeface="+mn-lt"/>
                <a:ea typeface="Roboto Condensed" panose="02000000000000000000" pitchFamily="2" charset="0"/>
                <a:cs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endPar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endParaRPr>
          </a:p>
        </p:txBody>
      </p:sp>
      <p:cxnSp>
        <p:nvCxnSpPr>
          <p:cNvPr id="32" name="Straight Connector 31">
            <a:extLst>
              <a:ext uri="{FF2B5EF4-FFF2-40B4-BE49-F238E27FC236}">
                <a16:creationId xmlns:a16="http://schemas.microsoft.com/office/drawing/2014/main" id="{A1A0752A-4DDB-E446-C49A-76BBF2767FF4}"/>
              </a:ext>
            </a:extLst>
          </p:cNvPr>
          <p:cNvCxnSpPr>
            <a:cxnSpLocks/>
          </p:cNvCxnSpPr>
          <p:nvPr userDrawn="1"/>
        </p:nvCxnSpPr>
        <p:spPr>
          <a:xfrm>
            <a:off x="501395" y="4078060"/>
            <a:ext cx="5303520" cy="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 Placeholder 16">
            <a:extLst>
              <a:ext uri="{FF2B5EF4-FFF2-40B4-BE49-F238E27FC236}">
                <a16:creationId xmlns:a16="http://schemas.microsoft.com/office/drawing/2014/main" id="{E253DA30-2BF5-C5E1-54C6-17CC7E778179}"/>
              </a:ext>
            </a:extLst>
          </p:cNvPr>
          <p:cNvSpPr>
            <a:spLocks noGrp="1"/>
          </p:cNvSpPr>
          <p:nvPr>
            <p:ph type="body" sz="quarter" idx="23" hasCustomPrompt="1"/>
          </p:nvPr>
        </p:nvSpPr>
        <p:spPr>
          <a:xfrm>
            <a:off x="6387081" y="4111814"/>
            <a:ext cx="5318092" cy="1666294"/>
          </a:xfrm>
          <a:prstGeom prst="rect">
            <a:avLst/>
          </a:prstGeom>
          <a:solidFill>
            <a:schemeClr val="accent5"/>
          </a:solidFill>
        </p:spPr>
        <p:txBody>
          <a:bodyPr lIns="91440" rIns="91440" anchor="ctr" anchorCtr="0">
            <a:noAutofit/>
          </a:bodyPr>
          <a:lstStyle>
            <a:lvl1pPr marL="0" indent="0" algn="ctr">
              <a:lnSpc>
                <a:spcPct val="90000"/>
              </a:lnSpc>
              <a:buFontTx/>
              <a:buNone/>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Place text here</a:t>
            </a:r>
            <a:endParaRPr lang="en-IN"/>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90315" y="2370215"/>
            <a:ext cx="5314901" cy="1539869"/>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lnSpc>
                <a:spcPct val="90000"/>
              </a:lnSpc>
              <a:defRPr sz="1600">
                <a:solidFill>
                  <a:schemeClr val="bg1"/>
                </a:solidFill>
              </a:defRPr>
            </a:lvl4pPr>
            <a:lvl5pPr>
              <a:defRPr sz="1600"/>
            </a:lvl5p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
        <p:nvSpPr>
          <p:cNvPr id="6" name="Slide Number Placeholder 167">
            <a:extLst>
              <a:ext uri="{FF2B5EF4-FFF2-40B4-BE49-F238E27FC236}">
                <a16:creationId xmlns:a16="http://schemas.microsoft.com/office/drawing/2014/main" id="{C0779349-EEAF-87EB-4437-E5538A4B7763}"/>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5" name="Title 1">
            <a:extLst>
              <a:ext uri="{FF2B5EF4-FFF2-40B4-BE49-F238E27FC236}">
                <a16:creationId xmlns:a16="http://schemas.microsoft.com/office/drawing/2014/main" id="{115843DC-595C-9F99-0C5A-9A06846EFB78}"/>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7" name="Text Placeholder 7">
            <a:extLst>
              <a:ext uri="{FF2B5EF4-FFF2-40B4-BE49-F238E27FC236}">
                <a16:creationId xmlns:a16="http://schemas.microsoft.com/office/drawing/2014/main" id="{64C9E611-C0D6-8DFB-9EC6-4A1F5D2557F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A10BF832-A5BE-E2A2-91A2-A35B06C68EEA}"/>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175A44C7-BF78-D1B0-AE5D-FDE13AF6E2F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cxnSp>
        <p:nvCxnSpPr>
          <p:cNvPr id="4" name="Straight Connector 3">
            <a:extLst>
              <a:ext uri="{FF2B5EF4-FFF2-40B4-BE49-F238E27FC236}">
                <a16:creationId xmlns:a16="http://schemas.microsoft.com/office/drawing/2014/main" id="{7BFD377E-438A-43DE-17B5-3E91AB7EAAFC}"/>
              </a:ext>
            </a:extLst>
          </p:cNvPr>
          <p:cNvCxnSpPr>
            <a:cxnSpLocks/>
          </p:cNvCxnSpPr>
          <p:nvPr userDrawn="1"/>
        </p:nvCxnSpPr>
        <p:spPr>
          <a:xfrm>
            <a:off x="6095998" y="2412225"/>
            <a:ext cx="0" cy="33832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F2685F-3EC8-532E-3C73-AA96B32BAF32}"/>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39492040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de by Side Content_Black">
    <p:bg>
      <p:bgPr>
        <a:solidFill>
          <a:schemeClr val="tx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72197"/>
            <a:ext cx="5316587" cy="502920"/>
          </a:xfrm>
          <a:prstGeom prst="rect">
            <a:avLst/>
          </a:prstGeom>
          <a:solidFill>
            <a:schemeClr val="accent5"/>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72197"/>
            <a:ext cx="5316589" cy="502920"/>
          </a:xfrm>
          <a:prstGeom prst="rect">
            <a:avLst/>
          </a:prstGeom>
          <a:solidFill>
            <a:schemeClr val="accent5"/>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7778" y="1979021"/>
            <a:ext cx="0" cy="38404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19CBD7D6-C960-2EE1-D6B9-9266CF0CBD51}"/>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24EF859D-C98C-2EA4-36F5-CC68CDA2186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13" name="Content Placeholder 12">
            <a:extLst>
              <a:ext uri="{FF2B5EF4-FFF2-40B4-BE49-F238E27FC236}">
                <a16:creationId xmlns:a16="http://schemas.microsoft.com/office/drawing/2014/main" id="{074D3B35-C722-6ABB-42D7-0BD1259782DC}"/>
              </a:ext>
            </a:extLst>
          </p:cNvPr>
          <p:cNvSpPr>
            <a:spLocks noGrp="1"/>
          </p:cNvSpPr>
          <p:nvPr>
            <p:ph sz="quarter" idx="32"/>
          </p:nvPr>
        </p:nvSpPr>
        <p:spPr>
          <a:xfrm>
            <a:off x="514350" y="2618593"/>
            <a:ext cx="5316587" cy="320118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617DD228-5B16-5A43-A927-830F37A71B00}"/>
              </a:ext>
            </a:extLst>
          </p:cNvPr>
          <p:cNvSpPr>
            <a:spLocks noGrp="1"/>
          </p:cNvSpPr>
          <p:nvPr>
            <p:ph sz="quarter" idx="33"/>
          </p:nvPr>
        </p:nvSpPr>
        <p:spPr>
          <a:xfrm>
            <a:off x="6384874" y="2618593"/>
            <a:ext cx="5316587" cy="3201181"/>
          </a:xfr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340A338-2297-C386-9744-7CACD48F35CE}"/>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4087650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x4 Picture and Content_Black">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76EEEF4-EA9E-18C9-F361-D7EBDCE6A8CB}"/>
              </a:ext>
            </a:extLst>
          </p:cNvPr>
          <p:cNvSpPr>
            <a:spLocks noGrp="1"/>
          </p:cNvSpPr>
          <p:nvPr>
            <p:ph type="pic" sz="quarter" idx="26"/>
          </p:nvPr>
        </p:nvSpPr>
        <p:spPr>
          <a:xfrm>
            <a:off x="660012"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7" name="Picture Placeholder 16">
            <a:extLst>
              <a:ext uri="{FF2B5EF4-FFF2-40B4-BE49-F238E27FC236}">
                <a16:creationId xmlns:a16="http://schemas.microsoft.com/office/drawing/2014/main" id="{BA1E6DC1-A791-6956-DFE0-93F31D0C22B3}"/>
              </a:ext>
            </a:extLst>
          </p:cNvPr>
          <p:cNvSpPr>
            <a:spLocks noGrp="1"/>
          </p:cNvSpPr>
          <p:nvPr>
            <p:ph type="pic" sz="quarter" idx="27"/>
          </p:nvPr>
        </p:nvSpPr>
        <p:spPr>
          <a:xfrm>
            <a:off x="3585624"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8" name="Picture Placeholder 17">
            <a:extLst>
              <a:ext uri="{FF2B5EF4-FFF2-40B4-BE49-F238E27FC236}">
                <a16:creationId xmlns:a16="http://schemas.microsoft.com/office/drawing/2014/main" id="{42EA186D-950D-4FE5-6ACC-F87AE23C49D6}"/>
              </a:ext>
            </a:extLst>
          </p:cNvPr>
          <p:cNvSpPr>
            <a:spLocks noGrp="1"/>
          </p:cNvSpPr>
          <p:nvPr>
            <p:ph type="pic" sz="quarter" idx="28"/>
          </p:nvPr>
        </p:nvSpPr>
        <p:spPr>
          <a:xfrm>
            <a:off x="6511236"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9" name="Picture Placeholder 18">
            <a:extLst>
              <a:ext uri="{FF2B5EF4-FFF2-40B4-BE49-F238E27FC236}">
                <a16:creationId xmlns:a16="http://schemas.microsoft.com/office/drawing/2014/main" id="{B7A93BAA-FB72-436C-F92A-995B9A815247}"/>
              </a:ext>
            </a:extLst>
          </p:cNvPr>
          <p:cNvSpPr>
            <a:spLocks noGrp="1"/>
          </p:cNvSpPr>
          <p:nvPr>
            <p:ph type="pic" sz="quarter" idx="29"/>
          </p:nvPr>
        </p:nvSpPr>
        <p:spPr>
          <a:xfrm>
            <a:off x="9436849"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3" name="Slide Number Placeholder 167">
            <a:extLst>
              <a:ext uri="{FF2B5EF4-FFF2-40B4-BE49-F238E27FC236}">
                <a16:creationId xmlns:a16="http://schemas.microsoft.com/office/drawing/2014/main" id="{24BEE97F-A907-A9A6-23A5-79AE86AF2A60}"/>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7" name="Title 1">
            <a:extLst>
              <a:ext uri="{FF2B5EF4-FFF2-40B4-BE49-F238E27FC236}">
                <a16:creationId xmlns:a16="http://schemas.microsoft.com/office/drawing/2014/main" id="{82C5B76F-EA3B-304E-A76C-DA320B475246}"/>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DD400DF7-688E-6F86-1EDA-CE0D5D0B7328}"/>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74087439-0884-0919-1306-93A4474AC33B}"/>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4" name="Text Placeholder 27">
            <a:extLst>
              <a:ext uri="{FF2B5EF4-FFF2-40B4-BE49-F238E27FC236}">
                <a16:creationId xmlns:a16="http://schemas.microsoft.com/office/drawing/2014/main" id="{0C8B698B-5EC9-6537-D61C-A2AE41520F08}"/>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6" name="Text Placeholder 7">
            <a:extLst>
              <a:ext uri="{FF2B5EF4-FFF2-40B4-BE49-F238E27FC236}">
                <a16:creationId xmlns:a16="http://schemas.microsoft.com/office/drawing/2014/main" id="{C1A5C2A3-0B96-6144-BE0F-7FC919949726}"/>
              </a:ext>
            </a:extLst>
          </p:cNvPr>
          <p:cNvSpPr>
            <a:spLocks noGrp="1"/>
          </p:cNvSpPr>
          <p:nvPr>
            <p:ph type="body" sz="quarter" idx="15" hasCustomPrompt="1"/>
          </p:nvPr>
        </p:nvSpPr>
        <p:spPr>
          <a:xfrm>
            <a:off x="9323130"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8" name="Text Placeholder 7">
            <a:extLst>
              <a:ext uri="{FF2B5EF4-FFF2-40B4-BE49-F238E27FC236}">
                <a16:creationId xmlns:a16="http://schemas.microsoft.com/office/drawing/2014/main" id="{5F0376AE-C1D5-075D-5C1A-F91CA526FABF}"/>
              </a:ext>
            </a:extLst>
          </p:cNvPr>
          <p:cNvSpPr>
            <a:spLocks noGrp="1"/>
          </p:cNvSpPr>
          <p:nvPr>
            <p:ph type="body" sz="quarter" idx="16" hasCustomPrompt="1"/>
          </p:nvPr>
        </p:nvSpPr>
        <p:spPr>
          <a:xfrm>
            <a:off x="6397517"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9" name="Text Placeholder 7">
            <a:extLst>
              <a:ext uri="{FF2B5EF4-FFF2-40B4-BE49-F238E27FC236}">
                <a16:creationId xmlns:a16="http://schemas.microsoft.com/office/drawing/2014/main" id="{42ADC50C-7735-5DE5-BFE6-9862BB33606E}"/>
              </a:ext>
            </a:extLst>
          </p:cNvPr>
          <p:cNvSpPr>
            <a:spLocks noGrp="1"/>
          </p:cNvSpPr>
          <p:nvPr>
            <p:ph type="body" sz="quarter" idx="17" hasCustomPrompt="1"/>
          </p:nvPr>
        </p:nvSpPr>
        <p:spPr>
          <a:xfrm>
            <a:off x="3471905"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2" name="Text Placeholder 7">
            <a:extLst>
              <a:ext uri="{FF2B5EF4-FFF2-40B4-BE49-F238E27FC236}">
                <a16:creationId xmlns:a16="http://schemas.microsoft.com/office/drawing/2014/main" id="{B5D4B896-DD2D-EBBE-9BD2-3B5989F52406}"/>
              </a:ext>
            </a:extLst>
          </p:cNvPr>
          <p:cNvSpPr>
            <a:spLocks noGrp="1"/>
          </p:cNvSpPr>
          <p:nvPr>
            <p:ph type="body" sz="quarter" idx="18" hasCustomPrompt="1"/>
          </p:nvPr>
        </p:nvSpPr>
        <p:spPr>
          <a:xfrm>
            <a:off x="546293"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3" name="Text Placeholder 24">
            <a:extLst>
              <a:ext uri="{FF2B5EF4-FFF2-40B4-BE49-F238E27FC236}">
                <a16:creationId xmlns:a16="http://schemas.microsoft.com/office/drawing/2014/main" id="{575CCEE4-7146-7949-9052-ED5769B2E438}"/>
              </a:ext>
            </a:extLst>
          </p:cNvPr>
          <p:cNvSpPr>
            <a:spLocks noGrp="1"/>
          </p:cNvSpPr>
          <p:nvPr>
            <p:ph type="body" sz="quarter" idx="19" hasCustomPrompt="1"/>
          </p:nvPr>
        </p:nvSpPr>
        <p:spPr>
          <a:xfrm>
            <a:off x="546293"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4" name="Text Placeholder 24">
            <a:extLst>
              <a:ext uri="{FF2B5EF4-FFF2-40B4-BE49-F238E27FC236}">
                <a16:creationId xmlns:a16="http://schemas.microsoft.com/office/drawing/2014/main" id="{36E711BF-4062-EA78-3A68-1358A8220959}"/>
              </a:ext>
            </a:extLst>
          </p:cNvPr>
          <p:cNvSpPr>
            <a:spLocks noGrp="1"/>
          </p:cNvSpPr>
          <p:nvPr>
            <p:ph type="body" sz="quarter" idx="21" hasCustomPrompt="1"/>
          </p:nvPr>
        </p:nvSpPr>
        <p:spPr>
          <a:xfrm>
            <a:off x="3473192"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5" name="Text Placeholder 24">
            <a:extLst>
              <a:ext uri="{FF2B5EF4-FFF2-40B4-BE49-F238E27FC236}">
                <a16:creationId xmlns:a16="http://schemas.microsoft.com/office/drawing/2014/main" id="{EDA983F7-FF25-01FB-9917-4FEEC516FD5E}"/>
              </a:ext>
            </a:extLst>
          </p:cNvPr>
          <p:cNvSpPr>
            <a:spLocks noGrp="1"/>
          </p:cNvSpPr>
          <p:nvPr>
            <p:ph type="body" sz="quarter" idx="23" hasCustomPrompt="1"/>
          </p:nvPr>
        </p:nvSpPr>
        <p:spPr>
          <a:xfrm>
            <a:off x="6398161"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20" name="Text Placeholder 24">
            <a:extLst>
              <a:ext uri="{FF2B5EF4-FFF2-40B4-BE49-F238E27FC236}">
                <a16:creationId xmlns:a16="http://schemas.microsoft.com/office/drawing/2014/main" id="{1BBD1132-A4A0-BD6E-5E8B-DAE49AFF9B93}"/>
              </a:ext>
            </a:extLst>
          </p:cNvPr>
          <p:cNvSpPr>
            <a:spLocks noGrp="1"/>
          </p:cNvSpPr>
          <p:nvPr>
            <p:ph type="body" sz="quarter" idx="25" hasCustomPrompt="1"/>
          </p:nvPr>
        </p:nvSpPr>
        <p:spPr>
          <a:xfrm>
            <a:off x="9323130"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pic>
        <p:nvPicPr>
          <p:cNvPr id="2" name="Picture 1">
            <a:extLst>
              <a:ext uri="{FF2B5EF4-FFF2-40B4-BE49-F238E27FC236}">
                <a16:creationId xmlns:a16="http://schemas.microsoft.com/office/drawing/2014/main" id="{D49E8BA8-1B81-E7C1-BB04-35EA2426EA07}"/>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3066118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5x Content Boxes with Icons_Black">
    <p:bg>
      <p:bgPr>
        <a:solidFill>
          <a:schemeClr val="tx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2B06B89B-127D-2E0C-4B8B-C7BFDEE71D9D}"/>
              </a:ext>
            </a:extLst>
          </p:cNvPr>
          <p:cNvCxnSpPr>
            <a:cxnSpLocks/>
          </p:cNvCxnSpPr>
          <p:nvPr userDrawn="1"/>
        </p:nvCxnSpPr>
        <p:spPr>
          <a:xfrm>
            <a:off x="518160" y="3787295"/>
            <a:ext cx="1115568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D37AE1-6071-2CD2-18A6-80671FA8DD64}"/>
              </a:ext>
            </a:extLst>
          </p:cNvPr>
          <p:cNvCxnSpPr>
            <a:cxnSpLocks/>
          </p:cNvCxnSpPr>
          <p:nvPr userDrawn="1"/>
        </p:nvCxnSpPr>
        <p:spPr>
          <a:xfrm>
            <a:off x="414569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F40AFE-2951-BD24-2269-DB5FA13C35C0}"/>
              </a:ext>
            </a:extLst>
          </p:cNvPr>
          <p:cNvCxnSpPr>
            <a:cxnSpLocks/>
          </p:cNvCxnSpPr>
          <p:nvPr userDrawn="1"/>
        </p:nvCxnSpPr>
        <p:spPr>
          <a:xfrm>
            <a:off x="804630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4D25FE-7361-27FA-3D51-94716C3D1B78}"/>
              </a:ext>
            </a:extLst>
          </p:cNvPr>
          <p:cNvCxnSpPr>
            <a:cxnSpLocks/>
          </p:cNvCxnSpPr>
          <p:nvPr userDrawn="1"/>
        </p:nvCxnSpPr>
        <p:spPr>
          <a:xfrm>
            <a:off x="6096000" y="3928807"/>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8974FD50-66AC-D3AB-3243-DBBFC7410119}"/>
              </a:ext>
            </a:extLst>
          </p:cNvPr>
          <p:cNvSpPr>
            <a:spLocks noGrp="1"/>
          </p:cNvSpPr>
          <p:nvPr>
            <p:ph type="body" sz="quarter" idx="14" hasCustomPrompt="1"/>
          </p:nvPr>
        </p:nvSpPr>
        <p:spPr>
          <a:xfrm>
            <a:off x="50375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4" name="Text Placeholder 7">
            <a:extLst>
              <a:ext uri="{FF2B5EF4-FFF2-40B4-BE49-F238E27FC236}">
                <a16:creationId xmlns:a16="http://schemas.microsoft.com/office/drawing/2014/main" id="{B413D331-CFAB-2323-948A-B504F792E8C5}"/>
              </a:ext>
            </a:extLst>
          </p:cNvPr>
          <p:cNvSpPr>
            <a:spLocks noGrp="1"/>
          </p:cNvSpPr>
          <p:nvPr>
            <p:ph type="body" sz="quarter" idx="18" hasCustomPrompt="1"/>
          </p:nvPr>
        </p:nvSpPr>
        <p:spPr>
          <a:xfrm>
            <a:off x="50375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0" name="Text Placeholder 7">
            <a:extLst>
              <a:ext uri="{FF2B5EF4-FFF2-40B4-BE49-F238E27FC236}">
                <a16:creationId xmlns:a16="http://schemas.microsoft.com/office/drawing/2014/main" id="{A986DF61-055F-A896-AE2E-01163F96EACE}"/>
              </a:ext>
            </a:extLst>
          </p:cNvPr>
          <p:cNvSpPr>
            <a:spLocks noGrp="1"/>
          </p:cNvSpPr>
          <p:nvPr>
            <p:ph type="body" sz="quarter" idx="21" hasCustomPrompt="1"/>
          </p:nvPr>
        </p:nvSpPr>
        <p:spPr>
          <a:xfrm>
            <a:off x="4404360" y="3011797"/>
            <a:ext cx="3383280" cy="610583"/>
          </a:xfrm>
          <a:prstGeom prst="rect">
            <a:avLst/>
          </a:prstGeom>
        </p:spPr>
        <p:txBody>
          <a:bodyPr anchor="t" anchorCtr="0">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2" name="Text Placeholder 7">
            <a:extLst>
              <a:ext uri="{FF2B5EF4-FFF2-40B4-BE49-F238E27FC236}">
                <a16:creationId xmlns:a16="http://schemas.microsoft.com/office/drawing/2014/main" id="{D5AA69AB-BE80-99DF-27B7-FC3205F36A4B}"/>
              </a:ext>
            </a:extLst>
          </p:cNvPr>
          <p:cNvSpPr>
            <a:spLocks noGrp="1"/>
          </p:cNvSpPr>
          <p:nvPr>
            <p:ph type="body" sz="quarter" idx="23" hasCustomPrompt="1"/>
          </p:nvPr>
        </p:nvSpPr>
        <p:spPr>
          <a:xfrm>
            <a:off x="830497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3" name="Text Placeholder 7">
            <a:extLst>
              <a:ext uri="{FF2B5EF4-FFF2-40B4-BE49-F238E27FC236}">
                <a16:creationId xmlns:a16="http://schemas.microsoft.com/office/drawing/2014/main" id="{3C4A9CD1-7186-F8AE-EC1E-A7FCBE586452}"/>
              </a:ext>
            </a:extLst>
          </p:cNvPr>
          <p:cNvSpPr>
            <a:spLocks noGrp="1"/>
          </p:cNvSpPr>
          <p:nvPr>
            <p:ph type="body" sz="quarter" idx="24" hasCustomPrompt="1"/>
          </p:nvPr>
        </p:nvSpPr>
        <p:spPr>
          <a:xfrm>
            <a:off x="830497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5" name="Text Placeholder 7">
            <a:extLst>
              <a:ext uri="{FF2B5EF4-FFF2-40B4-BE49-F238E27FC236}">
                <a16:creationId xmlns:a16="http://schemas.microsoft.com/office/drawing/2014/main" id="{817E2C47-3968-BFB3-72BF-E6580258912C}"/>
              </a:ext>
            </a:extLst>
          </p:cNvPr>
          <p:cNvSpPr>
            <a:spLocks noGrp="1"/>
          </p:cNvSpPr>
          <p:nvPr>
            <p:ph type="body" sz="quarter" idx="26" hasCustomPrompt="1"/>
          </p:nvPr>
        </p:nvSpPr>
        <p:spPr>
          <a:xfrm>
            <a:off x="503750"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6" name="Text Placeholder 7">
            <a:extLst>
              <a:ext uri="{FF2B5EF4-FFF2-40B4-BE49-F238E27FC236}">
                <a16:creationId xmlns:a16="http://schemas.microsoft.com/office/drawing/2014/main" id="{AA01B075-641C-E893-D234-66C0403D3EF2}"/>
              </a:ext>
            </a:extLst>
          </p:cNvPr>
          <p:cNvSpPr>
            <a:spLocks noGrp="1"/>
          </p:cNvSpPr>
          <p:nvPr>
            <p:ph type="body" sz="quarter" idx="27" hasCustomPrompt="1"/>
          </p:nvPr>
        </p:nvSpPr>
        <p:spPr>
          <a:xfrm>
            <a:off x="503750"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3" name="Text Placeholder 7">
            <a:extLst>
              <a:ext uri="{FF2B5EF4-FFF2-40B4-BE49-F238E27FC236}">
                <a16:creationId xmlns:a16="http://schemas.microsoft.com/office/drawing/2014/main" id="{6C5EFCAD-CB6C-9C6D-A146-77B6270465F6}"/>
              </a:ext>
            </a:extLst>
          </p:cNvPr>
          <p:cNvSpPr>
            <a:spLocks noGrp="1"/>
          </p:cNvSpPr>
          <p:nvPr>
            <p:ph type="body" sz="quarter" idx="29" hasCustomPrompt="1"/>
          </p:nvPr>
        </p:nvSpPr>
        <p:spPr>
          <a:xfrm>
            <a:off x="6359041"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4" name="Text Placeholder 7">
            <a:extLst>
              <a:ext uri="{FF2B5EF4-FFF2-40B4-BE49-F238E27FC236}">
                <a16:creationId xmlns:a16="http://schemas.microsoft.com/office/drawing/2014/main" id="{AB255D0C-E2F5-CD6E-A37A-35C126C66FDF}"/>
              </a:ext>
            </a:extLst>
          </p:cNvPr>
          <p:cNvSpPr>
            <a:spLocks noGrp="1"/>
          </p:cNvSpPr>
          <p:nvPr>
            <p:ph type="body" sz="quarter" idx="30" hasCustomPrompt="1"/>
          </p:nvPr>
        </p:nvSpPr>
        <p:spPr>
          <a:xfrm>
            <a:off x="6359041"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6" name="Text Placeholder 7">
            <a:extLst>
              <a:ext uri="{FF2B5EF4-FFF2-40B4-BE49-F238E27FC236}">
                <a16:creationId xmlns:a16="http://schemas.microsoft.com/office/drawing/2014/main" id="{835662B6-2048-6B02-BABA-10E37ED7333E}"/>
              </a:ext>
            </a:extLst>
          </p:cNvPr>
          <p:cNvSpPr>
            <a:spLocks noGrp="1"/>
          </p:cNvSpPr>
          <p:nvPr>
            <p:ph type="body" sz="quarter" idx="32" hasCustomPrompt="1"/>
          </p:nvPr>
        </p:nvSpPr>
        <p:spPr>
          <a:xfrm>
            <a:off x="4404360" y="2521420"/>
            <a:ext cx="3383280" cy="457201"/>
          </a:xfrm>
          <a:prstGeom prst="rect">
            <a:avLst/>
          </a:prstGeom>
        </p:spPr>
        <p:txBody>
          <a:bodyPr wrap="square" anchor="t" anchorCtr="0">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5021A052-3C82-290E-4E3A-9ADB1A50529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3" name="Title 1">
            <a:extLst>
              <a:ext uri="{FF2B5EF4-FFF2-40B4-BE49-F238E27FC236}">
                <a16:creationId xmlns:a16="http://schemas.microsoft.com/office/drawing/2014/main" id="{153C6FC6-00A0-0E0E-7477-48EFFB756713}"/>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654357FF-1DF6-5A96-C7A8-41DE97875E98}"/>
              </a:ext>
            </a:extLst>
          </p:cNvPr>
          <p:cNvSpPr>
            <a:spLocks noGrp="1"/>
          </p:cNvSpPr>
          <p:nvPr>
            <p:ph type="body" sz="quarter" idx="39"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27">
            <a:extLst>
              <a:ext uri="{FF2B5EF4-FFF2-40B4-BE49-F238E27FC236}">
                <a16:creationId xmlns:a16="http://schemas.microsoft.com/office/drawing/2014/main" id="{723A2CB3-83B8-75D9-98DC-6BFA36649510}"/>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9" name="Text Placeholder 27">
            <a:extLst>
              <a:ext uri="{FF2B5EF4-FFF2-40B4-BE49-F238E27FC236}">
                <a16:creationId xmlns:a16="http://schemas.microsoft.com/office/drawing/2014/main" id="{708C1301-401D-A9AC-B8F8-69019640A29F}"/>
              </a:ext>
            </a:extLst>
          </p:cNvPr>
          <p:cNvSpPr>
            <a:spLocks noGrp="1"/>
          </p:cNvSpPr>
          <p:nvPr>
            <p:ph type="body" sz="quarter" idx="40"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7" name="Oval 6">
            <a:extLst>
              <a:ext uri="{FF2B5EF4-FFF2-40B4-BE49-F238E27FC236}">
                <a16:creationId xmlns:a16="http://schemas.microsoft.com/office/drawing/2014/main" id="{A5FB930E-FD26-65A5-6CD6-32930FD5C5D5}"/>
              </a:ext>
            </a:extLst>
          </p:cNvPr>
          <p:cNvSpPr/>
          <p:nvPr userDrawn="1"/>
        </p:nvSpPr>
        <p:spPr>
          <a:xfrm>
            <a:off x="8680745" y="3952210"/>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84D40C-115B-3566-2EBC-FED6CBE4FD9B}"/>
              </a:ext>
            </a:extLst>
          </p:cNvPr>
          <p:cNvSpPr/>
          <p:nvPr userDrawn="1"/>
        </p:nvSpPr>
        <p:spPr>
          <a:xfrm>
            <a:off x="2825454" y="3920404"/>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11D978-CE50-C9BC-FA75-D6FE5E946ECC}"/>
              </a:ext>
            </a:extLst>
          </p:cNvPr>
          <p:cNvSpPr/>
          <p:nvPr userDrawn="1"/>
        </p:nvSpPr>
        <p:spPr>
          <a:xfrm>
            <a:off x="9653710" y="1743277"/>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832B12-A27F-CFF5-E8A2-2A785DC0D966}"/>
              </a:ext>
            </a:extLst>
          </p:cNvPr>
          <p:cNvSpPr/>
          <p:nvPr userDrawn="1"/>
        </p:nvSpPr>
        <p:spPr>
          <a:xfrm>
            <a:off x="5753100" y="1743277"/>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43EE78-7F29-D487-4F96-98C5EF1FA52D}"/>
              </a:ext>
            </a:extLst>
          </p:cNvPr>
          <p:cNvSpPr/>
          <p:nvPr userDrawn="1"/>
        </p:nvSpPr>
        <p:spPr>
          <a:xfrm>
            <a:off x="1852490" y="1743277"/>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0FE5F4-80C7-ECB0-8FD8-E6EB7BDB90D1}"/>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11534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_Black">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AB6C8445-002E-41C8-E763-265C45F2640A}"/>
              </a:ext>
            </a:extLst>
          </p:cNvPr>
          <p:cNvSpPr txBox="1">
            <a:spLocks/>
          </p:cNvSpPr>
          <p:nvPr userDrawn="1"/>
        </p:nvSpPr>
        <p:spPr>
          <a:xfrm>
            <a:off x="501670" y="566711"/>
            <a:ext cx="3688447" cy="973333"/>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Thank</a:t>
            </a:r>
          </a:p>
        </p:txBody>
      </p:sp>
      <p:sp>
        <p:nvSpPr>
          <p:cNvPr id="4" name="Text Placeholder 10">
            <a:extLst>
              <a:ext uri="{FF2B5EF4-FFF2-40B4-BE49-F238E27FC236}">
                <a16:creationId xmlns:a16="http://schemas.microsoft.com/office/drawing/2014/main" id="{1F648C02-62BE-8DAF-E705-288D7CB322A3}"/>
              </a:ext>
            </a:extLst>
          </p:cNvPr>
          <p:cNvSpPr txBox="1">
            <a:spLocks/>
          </p:cNvSpPr>
          <p:nvPr userDrawn="1"/>
        </p:nvSpPr>
        <p:spPr>
          <a:xfrm>
            <a:off x="605943" y="1370583"/>
            <a:ext cx="3688447" cy="1151237"/>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you</a:t>
            </a:r>
          </a:p>
        </p:txBody>
      </p:sp>
      <p:pic>
        <p:nvPicPr>
          <p:cNvPr id="7" name="Picture 6">
            <a:extLst>
              <a:ext uri="{FF2B5EF4-FFF2-40B4-BE49-F238E27FC236}">
                <a16:creationId xmlns:a16="http://schemas.microsoft.com/office/drawing/2014/main" id="{0DE919DC-D721-F6FA-D385-0E5E8CC5C0D6}"/>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23" cy="685800"/>
          </a:xfrm>
          <a:prstGeom prst="rect">
            <a:avLst/>
          </a:prstGeom>
        </p:spPr>
      </p:pic>
      <p:sp>
        <p:nvSpPr>
          <p:cNvPr id="8" name="Picture Placeholder 8">
            <a:extLst>
              <a:ext uri="{FF2B5EF4-FFF2-40B4-BE49-F238E27FC236}">
                <a16:creationId xmlns:a16="http://schemas.microsoft.com/office/drawing/2014/main" id="{933B7CCE-6DA7-EBB8-AD07-FA0389C1586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85000"/>
            </a:schemeClr>
          </a:solidFill>
          <a:ln w="12700">
            <a:noFill/>
          </a:ln>
          <a:effectLst>
            <a:softEdge rad="12700"/>
          </a:effectLst>
        </p:spPr>
        <p:txBody>
          <a:bodyPr wrap="square">
            <a:noAutofit/>
          </a:bodyPr>
          <a:lstStyle>
            <a:lvl1pPr marL="0" indent="0" algn="ctr">
              <a:buFontTx/>
              <a:buNone/>
              <a:defRPr/>
            </a:lvl1pPr>
          </a:lstStyle>
          <a:p>
            <a:r>
              <a:rPr lang="en-US"/>
              <a:t>Add image, then ‘Send to Back’</a:t>
            </a:r>
          </a:p>
        </p:txBody>
      </p:sp>
    </p:spTree>
    <p:extLst>
      <p:ext uri="{BB962C8B-B14F-4D97-AF65-F5344CB8AC3E}">
        <p14:creationId xmlns:p14="http://schemas.microsoft.com/office/powerpoint/2010/main" val="3568351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gram Slide">
    <p:bg>
      <p:bgPr>
        <a:solidFill>
          <a:schemeClr val="tx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BA0AE3D-BC57-268A-3D4A-CC1AD0238D70}"/>
              </a:ext>
            </a:extLst>
          </p:cNvPr>
          <p:cNvSpPr/>
          <p:nvPr userDrawn="1"/>
        </p:nvSpPr>
        <p:spPr>
          <a:xfrm>
            <a:off x="7408783" y="2270907"/>
            <a:ext cx="2950086" cy="3272682"/>
          </a:xfrm>
          <a:custGeom>
            <a:avLst/>
            <a:gdLst>
              <a:gd name="connsiteX0" fmla="*/ 1312783 w 2950086"/>
              <a:gd name="connsiteY0" fmla="*/ 0 h 3272682"/>
              <a:gd name="connsiteX1" fmla="*/ 2950086 w 2950086"/>
              <a:gd name="connsiteY1" fmla="*/ 1636341 h 3272682"/>
              <a:gd name="connsiteX2" fmla="*/ 1312783 w 2950086"/>
              <a:gd name="connsiteY2" fmla="*/ 3272682 h 3272682"/>
              <a:gd name="connsiteX3" fmla="*/ 49361 w 2950086"/>
              <a:gd name="connsiteY3" fmla="*/ 2677206 h 3272682"/>
              <a:gd name="connsiteX4" fmla="*/ 0 w 2950086"/>
              <a:gd name="connsiteY4" fmla="*/ 2611236 h 3272682"/>
              <a:gd name="connsiteX5" fmla="*/ 44894 w 2950086"/>
              <a:gd name="connsiteY5" fmla="*/ 2551235 h 3272682"/>
              <a:gd name="connsiteX6" fmla="*/ 324520 w 2950086"/>
              <a:gd name="connsiteY6" fmla="*/ 1636341 h 3272682"/>
              <a:gd name="connsiteX7" fmla="*/ 44894 w 2950086"/>
              <a:gd name="connsiteY7" fmla="*/ 721447 h 3272682"/>
              <a:gd name="connsiteX8" fmla="*/ 0 w 2950086"/>
              <a:gd name="connsiteY8" fmla="*/ 661447 h 3272682"/>
              <a:gd name="connsiteX9" fmla="*/ 49361 w 2950086"/>
              <a:gd name="connsiteY9" fmla="*/ 595476 h 3272682"/>
              <a:gd name="connsiteX10" fmla="*/ 1312783 w 2950086"/>
              <a:gd name="connsiteY10" fmla="*/ 0 h 3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86" h="3272682">
                <a:moveTo>
                  <a:pt x="1312783" y="0"/>
                </a:moveTo>
                <a:cubicBezTo>
                  <a:pt x="2217040" y="0"/>
                  <a:pt x="2950086" y="732615"/>
                  <a:pt x="2950086" y="1636341"/>
                </a:cubicBezTo>
                <a:cubicBezTo>
                  <a:pt x="2950086" y="2540067"/>
                  <a:pt x="2217040" y="3272682"/>
                  <a:pt x="1312783" y="3272682"/>
                </a:cubicBezTo>
                <a:cubicBezTo>
                  <a:pt x="804139" y="3272682"/>
                  <a:pt x="349666" y="3040878"/>
                  <a:pt x="49361" y="2677206"/>
                </a:cubicBezTo>
                <a:lnTo>
                  <a:pt x="0" y="2611236"/>
                </a:lnTo>
                <a:lnTo>
                  <a:pt x="44894" y="2551235"/>
                </a:lnTo>
                <a:cubicBezTo>
                  <a:pt x="221436" y="2290073"/>
                  <a:pt x="324520" y="1975238"/>
                  <a:pt x="324520" y="1636341"/>
                </a:cubicBezTo>
                <a:cubicBezTo>
                  <a:pt x="324520" y="1297444"/>
                  <a:pt x="221436" y="982609"/>
                  <a:pt x="44894" y="721447"/>
                </a:cubicBezTo>
                <a:lnTo>
                  <a:pt x="0" y="661447"/>
                </a:lnTo>
                <a:lnTo>
                  <a:pt x="49361" y="595476"/>
                </a:lnTo>
                <a:cubicBezTo>
                  <a:pt x="349666" y="231804"/>
                  <a:pt x="804139" y="0"/>
                  <a:pt x="131278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FontTx/>
              <a:buNone/>
            </a:pPr>
            <a:endParaRPr lang="en-IN"/>
          </a:p>
        </p:txBody>
      </p:sp>
      <p:sp>
        <p:nvSpPr>
          <p:cNvPr id="17" name="Freeform: Shape 16">
            <a:extLst>
              <a:ext uri="{FF2B5EF4-FFF2-40B4-BE49-F238E27FC236}">
                <a16:creationId xmlns:a16="http://schemas.microsoft.com/office/drawing/2014/main" id="{0C6168D0-6B58-628B-AD09-6B3F71D7AF7A}"/>
              </a:ext>
            </a:extLst>
          </p:cNvPr>
          <p:cNvSpPr/>
          <p:nvPr userDrawn="1"/>
        </p:nvSpPr>
        <p:spPr>
          <a:xfrm>
            <a:off x="4783217" y="2270907"/>
            <a:ext cx="2625566" cy="3272682"/>
          </a:xfrm>
          <a:custGeom>
            <a:avLst/>
            <a:gdLst>
              <a:gd name="connsiteX0" fmla="*/ 1312783 w 2625566"/>
              <a:gd name="connsiteY0" fmla="*/ 0 h 3272682"/>
              <a:gd name="connsiteX1" fmla="*/ 2576205 w 2625566"/>
              <a:gd name="connsiteY1" fmla="*/ 595476 h 3272682"/>
              <a:gd name="connsiteX2" fmla="*/ 2625566 w 2625566"/>
              <a:gd name="connsiteY2" fmla="*/ 661447 h 3272682"/>
              <a:gd name="connsiteX3" fmla="*/ 2580672 w 2625566"/>
              <a:gd name="connsiteY3" fmla="*/ 721447 h 3272682"/>
              <a:gd name="connsiteX4" fmla="*/ 2301046 w 2625566"/>
              <a:gd name="connsiteY4" fmla="*/ 1636341 h 3272682"/>
              <a:gd name="connsiteX5" fmla="*/ 2580672 w 2625566"/>
              <a:gd name="connsiteY5" fmla="*/ 2551235 h 3272682"/>
              <a:gd name="connsiteX6" fmla="*/ 2625566 w 2625566"/>
              <a:gd name="connsiteY6" fmla="*/ 2611236 h 3272682"/>
              <a:gd name="connsiteX7" fmla="*/ 2576205 w 2625566"/>
              <a:gd name="connsiteY7" fmla="*/ 2677206 h 3272682"/>
              <a:gd name="connsiteX8" fmla="*/ 1312783 w 2625566"/>
              <a:gd name="connsiteY8" fmla="*/ 3272682 h 3272682"/>
              <a:gd name="connsiteX9" fmla="*/ 49361 w 2625566"/>
              <a:gd name="connsiteY9" fmla="*/ 2677206 h 3272682"/>
              <a:gd name="connsiteX10" fmla="*/ 0 w 2625566"/>
              <a:gd name="connsiteY10" fmla="*/ 2611236 h 3272682"/>
              <a:gd name="connsiteX11" fmla="*/ 44894 w 2625566"/>
              <a:gd name="connsiteY11" fmla="*/ 2551235 h 3272682"/>
              <a:gd name="connsiteX12" fmla="*/ 324520 w 2625566"/>
              <a:gd name="connsiteY12" fmla="*/ 1636341 h 3272682"/>
              <a:gd name="connsiteX13" fmla="*/ 44894 w 2625566"/>
              <a:gd name="connsiteY13" fmla="*/ 721447 h 3272682"/>
              <a:gd name="connsiteX14" fmla="*/ 0 w 2625566"/>
              <a:gd name="connsiteY14" fmla="*/ 661447 h 3272682"/>
              <a:gd name="connsiteX15" fmla="*/ 49361 w 2625566"/>
              <a:gd name="connsiteY15" fmla="*/ 595476 h 3272682"/>
              <a:gd name="connsiteX16" fmla="*/ 1312783 w 2625566"/>
              <a:gd name="connsiteY16" fmla="*/ 0 h 3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5566" h="3272682">
                <a:moveTo>
                  <a:pt x="1312783" y="0"/>
                </a:moveTo>
                <a:cubicBezTo>
                  <a:pt x="1821428" y="0"/>
                  <a:pt x="2275900" y="231804"/>
                  <a:pt x="2576205" y="595476"/>
                </a:cubicBezTo>
                <a:lnTo>
                  <a:pt x="2625566" y="661447"/>
                </a:lnTo>
                <a:lnTo>
                  <a:pt x="2580672" y="721447"/>
                </a:lnTo>
                <a:cubicBezTo>
                  <a:pt x="2404131" y="982609"/>
                  <a:pt x="2301046" y="1297444"/>
                  <a:pt x="2301046" y="1636341"/>
                </a:cubicBezTo>
                <a:cubicBezTo>
                  <a:pt x="2301046" y="1975238"/>
                  <a:pt x="2404131" y="2290073"/>
                  <a:pt x="2580672" y="2551235"/>
                </a:cubicBezTo>
                <a:lnTo>
                  <a:pt x="2625566" y="2611236"/>
                </a:lnTo>
                <a:lnTo>
                  <a:pt x="2576205" y="2677206"/>
                </a:lnTo>
                <a:cubicBezTo>
                  <a:pt x="2275900" y="3040878"/>
                  <a:pt x="1821428" y="3272682"/>
                  <a:pt x="1312783" y="3272682"/>
                </a:cubicBezTo>
                <a:cubicBezTo>
                  <a:pt x="804139" y="3272682"/>
                  <a:pt x="349666" y="3040878"/>
                  <a:pt x="49361" y="2677206"/>
                </a:cubicBezTo>
                <a:lnTo>
                  <a:pt x="0" y="2611236"/>
                </a:lnTo>
                <a:lnTo>
                  <a:pt x="44894" y="2551235"/>
                </a:lnTo>
                <a:cubicBezTo>
                  <a:pt x="221436" y="2290073"/>
                  <a:pt x="324520" y="1975238"/>
                  <a:pt x="324520" y="1636341"/>
                </a:cubicBezTo>
                <a:cubicBezTo>
                  <a:pt x="324520" y="1297444"/>
                  <a:pt x="221436" y="982609"/>
                  <a:pt x="44894" y="721447"/>
                </a:cubicBezTo>
                <a:lnTo>
                  <a:pt x="0" y="661447"/>
                </a:lnTo>
                <a:lnTo>
                  <a:pt x="49361" y="595476"/>
                </a:lnTo>
                <a:cubicBezTo>
                  <a:pt x="349666" y="231804"/>
                  <a:pt x="804139" y="0"/>
                  <a:pt x="1312783"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FontTx/>
              <a:buNone/>
            </a:pPr>
            <a:endParaRPr lang="en-IN"/>
          </a:p>
        </p:txBody>
      </p:sp>
      <p:sp>
        <p:nvSpPr>
          <p:cNvPr id="18" name="Freeform: Shape 17">
            <a:extLst>
              <a:ext uri="{FF2B5EF4-FFF2-40B4-BE49-F238E27FC236}">
                <a16:creationId xmlns:a16="http://schemas.microsoft.com/office/drawing/2014/main" id="{5510BF8E-13A4-CD26-DAA7-1471C26E5B97}"/>
              </a:ext>
            </a:extLst>
          </p:cNvPr>
          <p:cNvSpPr/>
          <p:nvPr userDrawn="1"/>
        </p:nvSpPr>
        <p:spPr>
          <a:xfrm>
            <a:off x="1833131" y="2270907"/>
            <a:ext cx="2950086" cy="3272682"/>
          </a:xfrm>
          <a:custGeom>
            <a:avLst/>
            <a:gdLst>
              <a:gd name="connsiteX0" fmla="*/ 1637303 w 2950086"/>
              <a:gd name="connsiteY0" fmla="*/ 0 h 3272682"/>
              <a:gd name="connsiteX1" fmla="*/ 2900725 w 2950086"/>
              <a:gd name="connsiteY1" fmla="*/ 595476 h 3272682"/>
              <a:gd name="connsiteX2" fmla="*/ 2950086 w 2950086"/>
              <a:gd name="connsiteY2" fmla="*/ 661447 h 3272682"/>
              <a:gd name="connsiteX3" fmla="*/ 2905192 w 2950086"/>
              <a:gd name="connsiteY3" fmla="*/ 721447 h 3272682"/>
              <a:gd name="connsiteX4" fmla="*/ 2625566 w 2950086"/>
              <a:gd name="connsiteY4" fmla="*/ 1636341 h 3272682"/>
              <a:gd name="connsiteX5" fmla="*/ 2905192 w 2950086"/>
              <a:gd name="connsiteY5" fmla="*/ 2551235 h 3272682"/>
              <a:gd name="connsiteX6" fmla="*/ 2950086 w 2950086"/>
              <a:gd name="connsiteY6" fmla="*/ 2611236 h 3272682"/>
              <a:gd name="connsiteX7" fmla="*/ 2900725 w 2950086"/>
              <a:gd name="connsiteY7" fmla="*/ 2677206 h 3272682"/>
              <a:gd name="connsiteX8" fmla="*/ 1637303 w 2950086"/>
              <a:gd name="connsiteY8" fmla="*/ 3272682 h 3272682"/>
              <a:gd name="connsiteX9" fmla="*/ 0 w 2950086"/>
              <a:gd name="connsiteY9" fmla="*/ 1636341 h 3272682"/>
              <a:gd name="connsiteX10" fmla="*/ 1637303 w 2950086"/>
              <a:gd name="connsiteY10" fmla="*/ 0 h 3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86" h="3272682">
                <a:moveTo>
                  <a:pt x="1637303" y="0"/>
                </a:moveTo>
                <a:cubicBezTo>
                  <a:pt x="2145947" y="0"/>
                  <a:pt x="2600420" y="231804"/>
                  <a:pt x="2900725" y="595476"/>
                </a:cubicBezTo>
                <a:lnTo>
                  <a:pt x="2950086" y="661447"/>
                </a:lnTo>
                <a:lnTo>
                  <a:pt x="2905192" y="721447"/>
                </a:lnTo>
                <a:cubicBezTo>
                  <a:pt x="2728651" y="982609"/>
                  <a:pt x="2625566" y="1297444"/>
                  <a:pt x="2625566" y="1636341"/>
                </a:cubicBezTo>
                <a:cubicBezTo>
                  <a:pt x="2625566" y="1975238"/>
                  <a:pt x="2728651" y="2290073"/>
                  <a:pt x="2905192" y="2551235"/>
                </a:cubicBezTo>
                <a:lnTo>
                  <a:pt x="2950086" y="2611236"/>
                </a:lnTo>
                <a:lnTo>
                  <a:pt x="2900725" y="2677206"/>
                </a:lnTo>
                <a:cubicBezTo>
                  <a:pt x="2600420" y="3040878"/>
                  <a:pt x="2145947" y="3272682"/>
                  <a:pt x="1637303" y="3272682"/>
                </a:cubicBezTo>
                <a:cubicBezTo>
                  <a:pt x="733046" y="3272682"/>
                  <a:pt x="0" y="2540067"/>
                  <a:pt x="0" y="1636341"/>
                </a:cubicBezTo>
                <a:cubicBezTo>
                  <a:pt x="0" y="732615"/>
                  <a:pt x="733046" y="0"/>
                  <a:pt x="1637303" y="0"/>
                </a:cubicBez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FontTx/>
              <a:buNone/>
            </a:pPr>
            <a:endParaRPr lang="en-IN"/>
          </a:p>
        </p:txBody>
      </p:sp>
      <p:sp>
        <p:nvSpPr>
          <p:cNvPr id="22" name="Picture Placeholder 21">
            <a:extLst>
              <a:ext uri="{FF2B5EF4-FFF2-40B4-BE49-F238E27FC236}">
                <a16:creationId xmlns:a16="http://schemas.microsoft.com/office/drawing/2014/main" id="{2778FF02-A1F5-081B-0AD1-BD3B3CAA6CA0}"/>
              </a:ext>
            </a:extLst>
          </p:cNvPr>
          <p:cNvSpPr>
            <a:spLocks noGrp="1"/>
          </p:cNvSpPr>
          <p:nvPr>
            <p:ph type="pic" sz="quarter" idx="28"/>
          </p:nvPr>
        </p:nvSpPr>
        <p:spPr>
          <a:xfrm>
            <a:off x="7084263" y="2932356"/>
            <a:ext cx="649040" cy="1949789"/>
          </a:xfrm>
          <a:custGeom>
            <a:avLst/>
            <a:gdLst>
              <a:gd name="connsiteX0" fmla="*/ 324520 w 649040"/>
              <a:gd name="connsiteY0" fmla="*/ 0 h 1949789"/>
              <a:gd name="connsiteX1" fmla="*/ 369414 w 649040"/>
              <a:gd name="connsiteY1" fmla="*/ 60000 h 1949789"/>
              <a:gd name="connsiteX2" fmla="*/ 649040 w 649040"/>
              <a:gd name="connsiteY2" fmla="*/ 974894 h 1949789"/>
              <a:gd name="connsiteX3" fmla="*/ 369414 w 649040"/>
              <a:gd name="connsiteY3" fmla="*/ 1889788 h 1949789"/>
              <a:gd name="connsiteX4" fmla="*/ 324520 w 649040"/>
              <a:gd name="connsiteY4" fmla="*/ 1949789 h 1949789"/>
              <a:gd name="connsiteX5" fmla="*/ 279626 w 649040"/>
              <a:gd name="connsiteY5" fmla="*/ 1889788 h 1949789"/>
              <a:gd name="connsiteX6" fmla="*/ 0 w 649040"/>
              <a:gd name="connsiteY6" fmla="*/ 974894 h 1949789"/>
              <a:gd name="connsiteX7" fmla="*/ 279626 w 649040"/>
              <a:gd name="connsiteY7" fmla="*/ 60000 h 19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040" h="1949789">
                <a:moveTo>
                  <a:pt x="324520" y="0"/>
                </a:moveTo>
                <a:lnTo>
                  <a:pt x="369414" y="60000"/>
                </a:lnTo>
                <a:cubicBezTo>
                  <a:pt x="545956" y="321162"/>
                  <a:pt x="649040" y="635997"/>
                  <a:pt x="649040" y="974894"/>
                </a:cubicBezTo>
                <a:cubicBezTo>
                  <a:pt x="649040" y="1313791"/>
                  <a:pt x="545956" y="1628626"/>
                  <a:pt x="369414" y="1889788"/>
                </a:cubicBezTo>
                <a:lnTo>
                  <a:pt x="324520" y="1949789"/>
                </a:lnTo>
                <a:lnTo>
                  <a:pt x="279626" y="1889788"/>
                </a:lnTo>
                <a:cubicBezTo>
                  <a:pt x="103085" y="1628626"/>
                  <a:pt x="0" y="1313791"/>
                  <a:pt x="0" y="974894"/>
                </a:cubicBezTo>
                <a:cubicBezTo>
                  <a:pt x="0" y="635997"/>
                  <a:pt x="103085" y="321162"/>
                  <a:pt x="279626" y="60000"/>
                </a:cubicBezTo>
                <a:close/>
              </a:path>
            </a:pathLst>
          </a:custGeom>
          <a:solidFill>
            <a:srgbClr val="BFBFBF"/>
          </a:solidFill>
          <a:ln>
            <a:noFill/>
          </a:ln>
        </p:spPr>
        <p:txBody>
          <a:bodyPr vert="vert270" wrap="square" anchor="ctr" anchorCtr="0">
            <a:noAutofit/>
          </a:bodyPr>
          <a:lstStyle>
            <a:lvl1pPr marL="0" indent="0" algn="ctr">
              <a:buFontTx/>
              <a:buNone/>
              <a:defRPr sz="1400" baseline="0">
                <a:solidFill>
                  <a:schemeClr val="bg1"/>
                </a:solidFill>
              </a:defRPr>
            </a:lvl1pPr>
          </a:lstStyle>
          <a:p>
            <a:endParaRPr lang="en-IN"/>
          </a:p>
        </p:txBody>
      </p:sp>
      <p:sp>
        <p:nvSpPr>
          <p:cNvPr id="21" name="Picture Placeholder 20">
            <a:extLst>
              <a:ext uri="{FF2B5EF4-FFF2-40B4-BE49-F238E27FC236}">
                <a16:creationId xmlns:a16="http://schemas.microsoft.com/office/drawing/2014/main" id="{F59FF022-7088-0B93-6700-A300E1BA2570}"/>
              </a:ext>
            </a:extLst>
          </p:cNvPr>
          <p:cNvSpPr>
            <a:spLocks noGrp="1"/>
          </p:cNvSpPr>
          <p:nvPr>
            <p:ph type="pic" sz="quarter" idx="14"/>
          </p:nvPr>
        </p:nvSpPr>
        <p:spPr>
          <a:xfrm>
            <a:off x="4458697" y="2932356"/>
            <a:ext cx="649040" cy="1949789"/>
          </a:xfrm>
          <a:custGeom>
            <a:avLst/>
            <a:gdLst>
              <a:gd name="connsiteX0" fmla="*/ 324520 w 649040"/>
              <a:gd name="connsiteY0" fmla="*/ 0 h 1949789"/>
              <a:gd name="connsiteX1" fmla="*/ 369414 w 649040"/>
              <a:gd name="connsiteY1" fmla="*/ 60000 h 1949789"/>
              <a:gd name="connsiteX2" fmla="*/ 649040 w 649040"/>
              <a:gd name="connsiteY2" fmla="*/ 974894 h 1949789"/>
              <a:gd name="connsiteX3" fmla="*/ 369414 w 649040"/>
              <a:gd name="connsiteY3" fmla="*/ 1889788 h 1949789"/>
              <a:gd name="connsiteX4" fmla="*/ 324520 w 649040"/>
              <a:gd name="connsiteY4" fmla="*/ 1949789 h 1949789"/>
              <a:gd name="connsiteX5" fmla="*/ 279626 w 649040"/>
              <a:gd name="connsiteY5" fmla="*/ 1889788 h 1949789"/>
              <a:gd name="connsiteX6" fmla="*/ 0 w 649040"/>
              <a:gd name="connsiteY6" fmla="*/ 974894 h 1949789"/>
              <a:gd name="connsiteX7" fmla="*/ 279626 w 649040"/>
              <a:gd name="connsiteY7" fmla="*/ 60000 h 19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040" h="1949789">
                <a:moveTo>
                  <a:pt x="324520" y="0"/>
                </a:moveTo>
                <a:lnTo>
                  <a:pt x="369414" y="60000"/>
                </a:lnTo>
                <a:cubicBezTo>
                  <a:pt x="545956" y="321162"/>
                  <a:pt x="649040" y="635997"/>
                  <a:pt x="649040" y="974894"/>
                </a:cubicBezTo>
                <a:cubicBezTo>
                  <a:pt x="649040" y="1313791"/>
                  <a:pt x="545956" y="1628626"/>
                  <a:pt x="369414" y="1889788"/>
                </a:cubicBezTo>
                <a:lnTo>
                  <a:pt x="324520" y="1949789"/>
                </a:lnTo>
                <a:lnTo>
                  <a:pt x="279626" y="1889788"/>
                </a:lnTo>
                <a:cubicBezTo>
                  <a:pt x="103085" y="1628626"/>
                  <a:pt x="0" y="1313791"/>
                  <a:pt x="0" y="974894"/>
                </a:cubicBezTo>
                <a:cubicBezTo>
                  <a:pt x="0" y="635997"/>
                  <a:pt x="103085" y="321162"/>
                  <a:pt x="279626" y="60000"/>
                </a:cubicBezTo>
                <a:close/>
              </a:path>
            </a:pathLst>
          </a:custGeom>
          <a:solidFill>
            <a:srgbClr val="BFBFBF"/>
          </a:solidFill>
          <a:ln>
            <a:noFill/>
          </a:ln>
        </p:spPr>
        <p:txBody>
          <a:bodyPr vert="vert270" wrap="square" anchor="ctr" anchorCtr="0">
            <a:noAutofit/>
          </a:bodyPr>
          <a:lstStyle>
            <a:lvl1pPr marL="0" indent="0" algn="ctr">
              <a:buFontTx/>
              <a:buNone/>
              <a:defRPr sz="1400" baseline="0">
                <a:solidFill>
                  <a:schemeClr val="bg1"/>
                </a:solidFill>
              </a:defRPr>
            </a:lvl1pPr>
          </a:lstStyle>
          <a:p>
            <a:endParaRPr lang="en-IN"/>
          </a:p>
        </p:txBody>
      </p:sp>
      <p:sp>
        <p:nvSpPr>
          <p:cNvPr id="25" name="Text Placeholder 7">
            <a:extLst>
              <a:ext uri="{FF2B5EF4-FFF2-40B4-BE49-F238E27FC236}">
                <a16:creationId xmlns:a16="http://schemas.microsoft.com/office/drawing/2014/main" id="{ABFCE729-7ACD-6E2E-7D68-0CDB85255394}"/>
              </a:ext>
            </a:extLst>
          </p:cNvPr>
          <p:cNvSpPr>
            <a:spLocks noGrp="1"/>
          </p:cNvSpPr>
          <p:nvPr>
            <p:ph type="body" sz="quarter" idx="24" hasCustomPrompt="1"/>
          </p:nvPr>
        </p:nvSpPr>
        <p:spPr>
          <a:xfrm>
            <a:off x="2498549" y="3000798"/>
            <a:ext cx="1619250" cy="249299"/>
          </a:xfrm>
          <a:prstGeom prst="rect">
            <a:avLst/>
          </a:prstGeom>
        </p:spPr>
        <p:txBody>
          <a:bodyPr wrap="square" anchor="b" anchorCtr="0">
            <a:noAutofit/>
          </a:bodyPr>
          <a:lstStyle>
            <a:lvl1pPr algn="ctr" defTabSz="914400" rtl="0" eaLnBrk="1" latinLnBrk="0" hangingPunct="1">
              <a:lnSpc>
                <a:spcPct val="90000"/>
              </a:lnSpc>
              <a:spcBef>
                <a:spcPct val="0"/>
              </a:spcBef>
              <a:buNone/>
              <a:defRPr lang="en-IN" sz="18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Header</a:t>
            </a:r>
          </a:p>
        </p:txBody>
      </p:sp>
      <p:sp>
        <p:nvSpPr>
          <p:cNvPr id="26" name="Text Placeholder 24">
            <a:extLst>
              <a:ext uri="{FF2B5EF4-FFF2-40B4-BE49-F238E27FC236}">
                <a16:creationId xmlns:a16="http://schemas.microsoft.com/office/drawing/2014/main" id="{15BDCB24-49B6-8860-B0E0-BDFA29A6FB5C}"/>
              </a:ext>
            </a:extLst>
          </p:cNvPr>
          <p:cNvSpPr>
            <a:spLocks noGrp="1"/>
          </p:cNvSpPr>
          <p:nvPr>
            <p:ph type="body" sz="quarter" idx="25" hasCustomPrompt="1"/>
          </p:nvPr>
        </p:nvSpPr>
        <p:spPr>
          <a:xfrm>
            <a:off x="2498549" y="3458141"/>
            <a:ext cx="1619250" cy="1355557"/>
          </a:xfrm>
          <a:prstGeom prst="rect">
            <a:avLst/>
          </a:prstGeom>
        </p:spPr>
        <p:txBody>
          <a:bodyPr>
            <a:noAutofit/>
          </a:bodyPr>
          <a:lstStyle>
            <a:lvl1pPr marL="0" indent="0" algn="ctr">
              <a:buFontTx/>
              <a:buNone/>
              <a:defRPr sz="1400" baseline="0">
                <a:solidFill>
                  <a:schemeClr val="bg1"/>
                </a:solidFill>
                <a:latin typeface="+mn-lt"/>
              </a:defRPr>
            </a:lvl1pPr>
            <a:lvl2pPr>
              <a:defRPr sz="1100" baseline="0">
                <a:solidFill>
                  <a:schemeClr val="bg1"/>
                </a:solidFill>
                <a:latin typeface="+mn-lt"/>
              </a:defRPr>
            </a:lvl2pPr>
            <a:lvl3pPr>
              <a:defRPr sz="1100" baseline="0">
                <a:solidFill>
                  <a:schemeClr val="bg1"/>
                </a:solidFill>
                <a:latin typeface="+mn-lt"/>
              </a:defRPr>
            </a:lvl3pPr>
            <a:lvl4pPr>
              <a:defRPr sz="1100" baseline="0">
                <a:solidFill>
                  <a:schemeClr val="bg1"/>
                </a:solidFill>
                <a:latin typeface="+mn-lt"/>
              </a:defRPr>
            </a:lvl4pPr>
            <a:lvl5pPr>
              <a:defRPr sz="1100" baseline="0">
                <a:solidFill>
                  <a:schemeClr val="bg1"/>
                </a:solidFill>
                <a:latin typeface="+mn-lt"/>
              </a:defRPr>
            </a:lvl5pPr>
          </a:lstStyle>
          <a:p>
            <a:pPr lvl="0"/>
            <a:r>
              <a:rPr lang="en-US"/>
              <a:t>Place description here</a:t>
            </a:r>
          </a:p>
        </p:txBody>
      </p:sp>
      <p:sp>
        <p:nvSpPr>
          <p:cNvPr id="33" name="Text Placeholder 7">
            <a:extLst>
              <a:ext uri="{FF2B5EF4-FFF2-40B4-BE49-F238E27FC236}">
                <a16:creationId xmlns:a16="http://schemas.microsoft.com/office/drawing/2014/main" id="{3549D502-8C04-9428-1753-6F47672EE35B}"/>
              </a:ext>
            </a:extLst>
          </p:cNvPr>
          <p:cNvSpPr>
            <a:spLocks noGrp="1"/>
          </p:cNvSpPr>
          <p:nvPr>
            <p:ph type="body" sz="quarter" idx="20" hasCustomPrompt="1"/>
          </p:nvPr>
        </p:nvSpPr>
        <p:spPr>
          <a:xfrm>
            <a:off x="5286375" y="3000798"/>
            <a:ext cx="1619250" cy="249299"/>
          </a:xfrm>
          <a:prstGeom prst="rect">
            <a:avLst/>
          </a:prstGeom>
        </p:spPr>
        <p:txBody>
          <a:bodyPr wrap="square" anchor="b" anchorCtr="0">
            <a:noAutofit/>
          </a:bodyPr>
          <a:lstStyle>
            <a:lvl1pPr algn="ctr" defTabSz="914400" rtl="0" eaLnBrk="1" latinLnBrk="0" hangingPunct="1">
              <a:lnSpc>
                <a:spcPct val="90000"/>
              </a:lnSpc>
              <a:spcBef>
                <a:spcPct val="0"/>
              </a:spcBef>
              <a:buNone/>
              <a:defRPr lang="en-IN" sz="18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Header</a:t>
            </a:r>
          </a:p>
        </p:txBody>
      </p:sp>
      <p:sp>
        <p:nvSpPr>
          <p:cNvPr id="34" name="Text Placeholder 24">
            <a:extLst>
              <a:ext uri="{FF2B5EF4-FFF2-40B4-BE49-F238E27FC236}">
                <a16:creationId xmlns:a16="http://schemas.microsoft.com/office/drawing/2014/main" id="{E4E45438-2F6F-D98D-C39B-5A0C71CD16C7}"/>
              </a:ext>
            </a:extLst>
          </p:cNvPr>
          <p:cNvSpPr>
            <a:spLocks noGrp="1"/>
          </p:cNvSpPr>
          <p:nvPr>
            <p:ph type="body" sz="quarter" idx="21" hasCustomPrompt="1"/>
          </p:nvPr>
        </p:nvSpPr>
        <p:spPr>
          <a:xfrm>
            <a:off x="5286375" y="3458141"/>
            <a:ext cx="1619250" cy="1355557"/>
          </a:xfrm>
          <a:prstGeom prst="rect">
            <a:avLst/>
          </a:prstGeom>
        </p:spPr>
        <p:txBody>
          <a:bodyPr>
            <a:noAutofit/>
          </a:bodyPr>
          <a:lstStyle>
            <a:lvl1pPr marL="0" indent="0" algn="ctr">
              <a:buFontTx/>
              <a:buNone/>
              <a:defRPr sz="1400" baseline="0">
                <a:solidFill>
                  <a:schemeClr val="bg1"/>
                </a:solidFill>
                <a:latin typeface="+mn-lt"/>
              </a:defRPr>
            </a:lvl1pPr>
            <a:lvl2pPr>
              <a:defRPr sz="1100" baseline="0">
                <a:solidFill>
                  <a:schemeClr val="bg1"/>
                </a:solidFill>
                <a:latin typeface="+mn-lt"/>
              </a:defRPr>
            </a:lvl2pPr>
            <a:lvl3pPr>
              <a:defRPr sz="1100" baseline="0">
                <a:solidFill>
                  <a:schemeClr val="bg1"/>
                </a:solidFill>
                <a:latin typeface="+mn-lt"/>
              </a:defRPr>
            </a:lvl3pPr>
            <a:lvl4pPr>
              <a:defRPr sz="1100" baseline="0">
                <a:solidFill>
                  <a:schemeClr val="bg1"/>
                </a:solidFill>
                <a:latin typeface="+mn-lt"/>
              </a:defRPr>
            </a:lvl4pPr>
            <a:lvl5pPr>
              <a:defRPr sz="1100" baseline="0">
                <a:solidFill>
                  <a:schemeClr val="bg1"/>
                </a:solidFill>
                <a:latin typeface="+mn-lt"/>
              </a:defRPr>
            </a:lvl5pPr>
          </a:lstStyle>
          <a:p>
            <a:pPr lvl="0"/>
            <a:r>
              <a:rPr lang="en-US"/>
              <a:t>Place description here</a:t>
            </a:r>
          </a:p>
        </p:txBody>
      </p:sp>
      <p:sp>
        <p:nvSpPr>
          <p:cNvPr id="37" name="Text Placeholder 7">
            <a:extLst>
              <a:ext uri="{FF2B5EF4-FFF2-40B4-BE49-F238E27FC236}">
                <a16:creationId xmlns:a16="http://schemas.microsoft.com/office/drawing/2014/main" id="{98BB7C2D-F093-27F5-C7C0-27D3F9A268F3}"/>
              </a:ext>
            </a:extLst>
          </p:cNvPr>
          <p:cNvSpPr>
            <a:spLocks noGrp="1"/>
          </p:cNvSpPr>
          <p:nvPr>
            <p:ph type="body" sz="quarter" idx="22" hasCustomPrompt="1"/>
          </p:nvPr>
        </p:nvSpPr>
        <p:spPr>
          <a:xfrm>
            <a:off x="8074201" y="3000798"/>
            <a:ext cx="1619250" cy="249299"/>
          </a:xfrm>
          <a:prstGeom prst="rect">
            <a:avLst/>
          </a:prstGeom>
        </p:spPr>
        <p:txBody>
          <a:bodyPr wrap="square" anchor="b" anchorCtr="0">
            <a:noAutofit/>
          </a:bodyPr>
          <a:lstStyle>
            <a:lvl1pPr algn="ctr" defTabSz="914400" rtl="0" eaLnBrk="1" latinLnBrk="0" hangingPunct="1">
              <a:lnSpc>
                <a:spcPct val="90000"/>
              </a:lnSpc>
              <a:spcBef>
                <a:spcPct val="0"/>
              </a:spcBef>
              <a:buNone/>
              <a:defRPr lang="en-IN" sz="18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Header</a:t>
            </a:r>
          </a:p>
        </p:txBody>
      </p:sp>
      <p:sp>
        <p:nvSpPr>
          <p:cNvPr id="38" name="Text Placeholder 24">
            <a:extLst>
              <a:ext uri="{FF2B5EF4-FFF2-40B4-BE49-F238E27FC236}">
                <a16:creationId xmlns:a16="http://schemas.microsoft.com/office/drawing/2014/main" id="{90F63353-C0AE-55AA-03A8-4DC848E8CD06}"/>
              </a:ext>
            </a:extLst>
          </p:cNvPr>
          <p:cNvSpPr>
            <a:spLocks noGrp="1"/>
          </p:cNvSpPr>
          <p:nvPr>
            <p:ph type="body" sz="quarter" idx="23" hasCustomPrompt="1"/>
          </p:nvPr>
        </p:nvSpPr>
        <p:spPr>
          <a:xfrm>
            <a:off x="8074201" y="3458141"/>
            <a:ext cx="1619250" cy="1355557"/>
          </a:xfrm>
          <a:prstGeom prst="rect">
            <a:avLst/>
          </a:prstGeom>
        </p:spPr>
        <p:txBody>
          <a:bodyPr>
            <a:noAutofit/>
          </a:bodyPr>
          <a:lstStyle>
            <a:lvl1pPr marL="0" indent="0" algn="ctr">
              <a:buFontTx/>
              <a:buNone/>
              <a:defRPr sz="1400" baseline="0">
                <a:solidFill>
                  <a:schemeClr val="bg1"/>
                </a:solidFill>
                <a:latin typeface="+mn-lt"/>
              </a:defRPr>
            </a:lvl1pPr>
            <a:lvl2pPr>
              <a:defRPr sz="1100" baseline="0">
                <a:solidFill>
                  <a:schemeClr val="bg1"/>
                </a:solidFill>
                <a:latin typeface="+mn-lt"/>
              </a:defRPr>
            </a:lvl2pPr>
            <a:lvl3pPr>
              <a:defRPr sz="1100" baseline="0">
                <a:solidFill>
                  <a:schemeClr val="bg1"/>
                </a:solidFill>
                <a:latin typeface="+mn-lt"/>
              </a:defRPr>
            </a:lvl3pPr>
            <a:lvl4pPr>
              <a:defRPr sz="1100" baseline="0">
                <a:solidFill>
                  <a:schemeClr val="bg1"/>
                </a:solidFill>
                <a:latin typeface="+mn-lt"/>
              </a:defRPr>
            </a:lvl4pPr>
            <a:lvl5pPr>
              <a:defRPr sz="1100" baseline="0">
                <a:solidFill>
                  <a:schemeClr val="bg1"/>
                </a:solidFill>
                <a:latin typeface="+mn-lt"/>
              </a:defRPr>
            </a:lvl5pPr>
          </a:lstStyle>
          <a:p>
            <a:pPr lvl="0"/>
            <a:r>
              <a:rPr lang="en-US"/>
              <a:t>Place description here</a:t>
            </a:r>
          </a:p>
        </p:txBody>
      </p:sp>
      <p:sp>
        <p:nvSpPr>
          <p:cNvPr id="3" name="Slide Number Placeholder 167">
            <a:extLst>
              <a:ext uri="{FF2B5EF4-FFF2-40B4-BE49-F238E27FC236}">
                <a16:creationId xmlns:a16="http://schemas.microsoft.com/office/drawing/2014/main" id="{215575E7-8FFD-1D59-EC14-0968BF46C1EC}"/>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6" name="Title 1">
            <a:extLst>
              <a:ext uri="{FF2B5EF4-FFF2-40B4-BE49-F238E27FC236}">
                <a16:creationId xmlns:a16="http://schemas.microsoft.com/office/drawing/2014/main" id="{992F82AD-5D6F-BCEA-5519-9A3F33DC9A1F}"/>
              </a:ext>
            </a:extLst>
          </p:cNvPr>
          <p:cNvSpPr>
            <a:spLocks noGrp="1"/>
          </p:cNvSpPr>
          <p:nvPr>
            <p:ph type="title" hasCustomPrompt="1"/>
          </p:nvPr>
        </p:nvSpPr>
        <p:spPr>
          <a:xfrm>
            <a:off x="514350" y="580801"/>
            <a:ext cx="11187113" cy="548640"/>
          </a:xfrm>
        </p:spPr>
        <p:txBody>
          <a:bodyPr/>
          <a:lstStyle>
            <a:lvl1pPr>
              <a:defRPr>
                <a:solidFill>
                  <a:schemeClr val="bg1"/>
                </a:solidFill>
              </a:defRPr>
            </a:lvl1pPr>
          </a:lstStyle>
          <a:p>
            <a:r>
              <a:rPr lang="en-US"/>
              <a:t>Place headline here</a:t>
            </a:r>
            <a:endParaRPr lang="en-IN"/>
          </a:p>
        </p:txBody>
      </p:sp>
      <p:sp>
        <p:nvSpPr>
          <p:cNvPr id="8" name="Text Placeholder 7">
            <a:extLst>
              <a:ext uri="{FF2B5EF4-FFF2-40B4-BE49-F238E27FC236}">
                <a16:creationId xmlns:a16="http://schemas.microsoft.com/office/drawing/2014/main" id="{10556D99-673B-ECF1-58E8-CDD185C5B003}"/>
              </a:ext>
            </a:extLst>
          </p:cNvPr>
          <p:cNvSpPr>
            <a:spLocks noGrp="1"/>
          </p:cNvSpPr>
          <p:nvPr>
            <p:ph type="body" sz="quarter" idx="30"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8B272EAF-45C8-EA60-0D94-847B253FFE7E}"/>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4" name="Text Placeholder 27">
            <a:extLst>
              <a:ext uri="{FF2B5EF4-FFF2-40B4-BE49-F238E27FC236}">
                <a16:creationId xmlns:a16="http://schemas.microsoft.com/office/drawing/2014/main" id="{E4B2C916-0FD5-7D4D-2D41-D755DCBC37F4}"/>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7" name="Picture 6">
            <a:extLst>
              <a:ext uri="{FF2B5EF4-FFF2-40B4-BE49-F238E27FC236}">
                <a16:creationId xmlns:a16="http://schemas.microsoft.com/office/drawing/2014/main" id="{3ACD5427-0B90-07F3-576A-14C1C51EC030}"/>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1767169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pact Slide">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1139A706-CFB5-7974-B50A-B78E174A0102}"/>
              </a:ext>
            </a:extLst>
          </p:cNvPr>
          <p:cNvSpPr>
            <a:spLocks noGrp="1"/>
          </p:cNvSpPr>
          <p:nvPr>
            <p:ph type="pic" sz="quarter" idx="14" hasCustomPrompt="1"/>
          </p:nvPr>
        </p:nvSpPr>
        <p:spPr>
          <a:xfrm>
            <a:off x="0" y="0"/>
            <a:ext cx="12192000" cy="6858000"/>
          </a:xfrm>
          <a:prstGeom prst="rect">
            <a:avLst/>
          </a:prstGeom>
          <a:solidFill>
            <a:schemeClr val="bg1">
              <a:lumMod val="85000"/>
            </a:schemeClr>
          </a:solidFill>
        </p:spPr>
        <p:txBody>
          <a:bodyPr/>
          <a:lstStyle>
            <a:lvl1pPr marL="0" indent="0" algn="r">
              <a:buFontTx/>
              <a:buNone/>
              <a:defRPr>
                <a:solidFill>
                  <a:schemeClr val="tx1"/>
                </a:solidFill>
              </a:defRPr>
            </a:lvl1pPr>
          </a:lstStyle>
          <a:p>
            <a:r>
              <a:rPr lang="en-US"/>
              <a:t>Add image, then ‘Send to Back’</a:t>
            </a:r>
          </a:p>
          <a:p>
            <a:endParaRPr lang="en-IN"/>
          </a:p>
        </p:txBody>
      </p:sp>
      <p:sp>
        <p:nvSpPr>
          <p:cNvPr id="2" name="Slide Number Placeholder 167">
            <a:extLst>
              <a:ext uri="{FF2B5EF4-FFF2-40B4-BE49-F238E27FC236}">
                <a16:creationId xmlns:a16="http://schemas.microsoft.com/office/drawing/2014/main" id="{A376D3D5-013D-5408-E967-07089AA1D0EC}"/>
              </a:ext>
            </a:extLst>
          </p:cNvPr>
          <p:cNvSpPr>
            <a:spLocks noGrp="1"/>
          </p:cNvSpPr>
          <p:nvPr>
            <p:ph type="sldNum" sz="quarter" idx="4"/>
          </p:nvPr>
        </p:nvSpPr>
        <p:spPr>
          <a:xfrm>
            <a:off x="11536219" y="6311218"/>
            <a:ext cx="146304" cy="164592"/>
          </a:xfrm>
          <a:prstGeom prst="rect">
            <a:avLst/>
          </a:prstGeom>
        </p:spPr>
        <p:txBody>
          <a:bodyPr vert="horz" lIns="0" tIns="0" rIns="0" bIns="0" rtlCol="0" anchor="b" anchorCtr="0"/>
          <a:lstStyle>
            <a:lvl1pPr algn="r">
              <a:defRPr sz="900">
                <a:solidFill>
                  <a:schemeClr val="bg1"/>
                </a:solidFill>
              </a:defRPr>
            </a:lvl1pPr>
          </a:lstStyle>
          <a:p>
            <a:fld id="{3ACA9D80-AB25-435A-8FE8-312BAE251715}" type="slidenum">
              <a:rPr lang="en-US" smtClean="0"/>
              <a:pPr/>
              <a:t>‹#›</a:t>
            </a:fld>
            <a:endParaRPr lang="en-US"/>
          </a:p>
        </p:txBody>
      </p:sp>
      <p:sp>
        <p:nvSpPr>
          <p:cNvPr id="4" name="Text Placeholder 27">
            <a:extLst>
              <a:ext uri="{FF2B5EF4-FFF2-40B4-BE49-F238E27FC236}">
                <a16:creationId xmlns:a16="http://schemas.microsoft.com/office/drawing/2014/main" id="{3F689CEC-7B82-BDC6-F34D-BAA11418FED5}"/>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15" name="Text Placeholder 14">
            <a:extLst>
              <a:ext uri="{FF2B5EF4-FFF2-40B4-BE49-F238E27FC236}">
                <a16:creationId xmlns:a16="http://schemas.microsoft.com/office/drawing/2014/main" id="{831CD60C-9954-BCCD-4035-F502989FAE65}"/>
              </a:ext>
            </a:extLst>
          </p:cNvPr>
          <p:cNvSpPr>
            <a:spLocks noGrp="1" noRot="1" noMove="1" noResize="1" noEditPoints="1" noAdjustHandles="1" noChangeArrowheads="1" noChangeShapeType="1"/>
          </p:cNvSpPr>
          <p:nvPr>
            <p:ph type="body" sz="quarter" idx="32" hasCustomPrompt="1"/>
          </p:nvPr>
        </p:nvSpPr>
        <p:spPr>
          <a:xfrm>
            <a:off x="7578873" y="6311900"/>
            <a:ext cx="3840480" cy="182880"/>
          </a:xfrm>
        </p:spPr>
        <p:txBody>
          <a:bodyPr anchor="b"/>
          <a:lstStyle>
            <a:lvl1pPr marL="0" indent="0" algn="r">
              <a:buFontTx/>
              <a:buNone/>
              <a:defRPr sz="900">
                <a:solidFill>
                  <a:schemeClr val="bg1"/>
                </a:solidFill>
              </a:defRPr>
            </a:lvl1pPr>
            <a:lvl2pPr marL="182562" indent="0">
              <a:buFontTx/>
              <a:buNone/>
              <a:defRPr/>
            </a:lvl2pPr>
            <a:lvl3pPr marL="411163" indent="0">
              <a:buFontTx/>
              <a:buNone/>
              <a:defRPr/>
            </a:lvl3pPr>
            <a:lvl4pPr marL="640080" indent="0">
              <a:buFontTx/>
              <a:buNone/>
              <a:defRPr/>
            </a:lvl4pPr>
            <a:lvl5pPr marL="868680" indent="0">
              <a:buFontTx/>
              <a:buNone/>
              <a:defRPr/>
            </a:lvl5pPr>
          </a:lstStyle>
          <a:p>
            <a:pPr marL="0" marR="0" lvl="0" indent="0" algn="l" defTabSz="914400" rtl="0" eaLnBrk="1" fontAlgn="auto" latinLnBrk="0" hangingPunct="1">
              <a:lnSpc>
                <a:spcPct val="80000"/>
              </a:lnSpc>
              <a:spcBef>
                <a:spcPts val="0"/>
              </a:spcBef>
              <a:spcAft>
                <a:spcPts val="1400"/>
              </a:spcAft>
              <a:buClr>
                <a:schemeClr val="accent5"/>
              </a:buClr>
              <a:buSzPct val="80000"/>
              <a:buFontTx/>
              <a:buNone/>
              <a:tabLst/>
              <a:defRPr/>
            </a:pPr>
            <a:r>
              <a:rPr lang="en-US" sz="900">
                <a:solidFill>
                  <a:schemeClr val="bg1"/>
                </a:solidFill>
              </a:rPr>
              <a:t>                         Circana, Inc. and Circana Group, L.P. |  Proprietary and confidential</a:t>
            </a:r>
          </a:p>
        </p:txBody>
      </p:sp>
      <p:sp>
        <p:nvSpPr>
          <p:cNvPr id="3" name="Text Placeholder 7">
            <a:extLst>
              <a:ext uri="{FF2B5EF4-FFF2-40B4-BE49-F238E27FC236}">
                <a16:creationId xmlns:a16="http://schemas.microsoft.com/office/drawing/2014/main" id="{4EC9C7C3-AA2C-1AF8-761A-65F6138ABA8B}"/>
              </a:ext>
            </a:extLst>
          </p:cNvPr>
          <p:cNvSpPr>
            <a:spLocks noGrp="1"/>
          </p:cNvSpPr>
          <p:nvPr>
            <p:ph type="body" sz="quarter" idx="16" hasCustomPrompt="1"/>
          </p:nvPr>
        </p:nvSpPr>
        <p:spPr>
          <a:xfrm>
            <a:off x="520110" y="2893733"/>
            <a:ext cx="5499393" cy="1662861"/>
          </a:xfrm>
          <a:prstGeom prst="rect">
            <a:avLst/>
          </a:prstGeom>
        </p:spPr>
        <p:txBody>
          <a:bodyPr wrap="square">
            <a:noAutofit/>
          </a:bodyPr>
          <a:lstStyle>
            <a:lvl1pPr marL="0" indent="0" algn="l">
              <a:lnSpc>
                <a:spcPct val="90000"/>
              </a:lnSpc>
              <a:buFontTx/>
              <a:buNone/>
              <a:defRPr sz="28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 </a:t>
            </a:r>
          </a:p>
        </p:txBody>
      </p:sp>
      <p:sp>
        <p:nvSpPr>
          <p:cNvPr id="5" name="Text Placeholder 24">
            <a:extLst>
              <a:ext uri="{FF2B5EF4-FFF2-40B4-BE49-F238E27FC236}">
                <a16:creationId xmlns:a16="http://schemas.microsoft.com/office/drawing/2014/main" id="{D24ABFCC-E9A2-5E84-0AA1-2D7AF74D01AB}"/>
              </a:ext>
            </a:extLst>
          </p:cNvPr>
          <p:cNvSpPr>
            <a:spLocks noGrp="1"/>
          </p:cNvSpPr>
          <p:nvPr>
            <p:ph type="body" sz="quarter" idx="28" hasCustomPrompt="1"/>
          </p:nvPr>
        </p:nvSpPr>
        <p:spPr>
          <a:xfrm>
            <a:off x="520110" y="619032"/>
            <a:ext cx="5499690" cy="2150828"/>
          </a:xfrm>
        </p:spPr>
        <p:txBody>
          <a:bodyPr wrap="square" bIns="0" anchor="t" anchorCtr="0">
            <a:noAutofit/>
          </a:bodyPr>
          <a:lstStyle>
            <a:lvl1pPr marL="0" indent="0">
              <a:lnSpc>
                <a:spcPct val="90000"/>
              </a:lnSpc>
              <a:buFontTx/>
              <a:buNone/>
              <a:defRPr sz="19900" spc="-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Tree>
    <p:extLst>
      <p:ext uri="{BB962C8B-B14F-4D97-AF65-F5344CB8AC3E}">
        <p14:creationId xmlns:p14="http://schemas.microsoft.com/office/powerpoint/2010/main" val="1171659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pact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340589-1376-D04A-6392-23944178D4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651" cy="6855704"/>
          </a:xfrm>
          <a:prstGeom prst="rect">
            <a:avLst/>
          </a:prstGeom>
        </p:spPr>
      </p:pic>
      <p:sp>
        <p:nvSpPr>
          <p:cNvPr id="11" name="Text Placeholder 7">
            <a:extLst>
              <a:ext uri="{FF2B5EF4-FFF2-40B4-BE49-F238E27FC236}">
                <a16:creationId xmlns:a16="http://schemas.microsoft.com/office/drawing/2014/main" id="{EBB24C10-007A-9249-D777-9E6C40C5AFC3}"/>
              </a:ext>
            </a:extLst>
          </p:cNvPr>
          <p:cNvSpPr>
            <a:spLocks noGrp="1"/>
          </p:cNvSpPr>
          <p:nvPr>
            <p:ph type="body" sz="quarter" idx="16" hasCustomPrompt="1"/>
          </p:nvPr>
        </p:nvSpPr>
        <p:spPr>
          <a:xfrm>
            <a:off x="520110" y="2893733"/>
            <a:ext cx="5499393" cy="1662861"/>
          </a:xfrm>
          <a:prstGeom prst="rect">
            <a:avLst/>
          </a:prstGeom>
        </p:spPr>
        <p:txBody>
          <a:bodyPr wrap="square">
            <a:noAutofit/>
          </a:bodyPr>
          <a:lstStyle>
            <a:lvl1pPr marL="0" indent="0" algn="l">
              <a:lnSpc>
                <a:spcPct val="90000"/>
              </a:lnSpc>
              <a:buFontTx/>
              <a:buNone/>
              <a:defRPr sz="28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 </a:t>
            </a:r>
          </a:p>
        </p:txBody>
      </p:sp>
      <p:sp>
        <p:nvSpPr>
          <p:cNvPr id="25" name="Text Placeholder 24">
            <a:extLst>
              <a:ext uri="{FF2B5EF4-FFF2-40B4-BE49-F238E27FC236}">
                <a16:creationId xmlns:a16="http://schemas.microsoft.com/office/drawing/2014/main" id="{5E7F337F-21F6-B327-03F2-87562250F8CD}"/>
              </a:ext>
            </a:extLst>
          </p:cNvPr>
          <p:cNvSpPr>
            <a:spLocks noGrp="1"/>
          </p:cNvSpPr>
          <p:nvPr>
            <p:ph type="body" sz="quarter" idx="28" hasCustomPrompt="1"/>
          </p:nvPr>
        </p:nvSpPr>
        <p:spPr>
          <a:xfrm>
            <a:off x="520110" y="619032"/>
            <a:ext cx="5499690" cy="2150828"/>
          </a:xfrm>
        </p:spPr>
        <p:txBody>
          <a:bodyPr wrap="square" bIns="0" anchor="t" anchorCtr="0">
            <a:noAutofit/>
          </a:bodyPr>
          <a:lstStyle>
            <a:lvl1pPr marL="0" indent="0">
              <a:lnSpc>
                <a:spcPct val="90000"/>
              </a:lnSpc>
              <a:buFontTx/>
              <a:buNone/>
              <a:defRPr sz="19900" spc="-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
        <p:nvSpPr>
          <p:cNvPr id="4" name="Slide Number Placeholder 167">
            <a:extLst>
              <a:ext uri="{FF2B5EF4-FFF2-40B4-BE49-F238E27FC236}">
                <a16:creationId xmlns:a16="http://schemas.microsoft.com/office/drawing/2014/main" id="{8280FEFD-515F-D540-4A5E-0D46C05B9B35}"/>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8" name="Text Placeholder 27">
            <a:extLst>
              <a:ext uri="{FF2B5EF4-FFF2-40B4-BE49-F238E27FC236}">
                <a16:creationId xmlns:a16="http://schemas.microsoft.com/office/drawing/2014/main" id="{96D6BFC7-EC21-0785-17EF-D72CC92B5BEE}"/>
              </a:ext>
            </a:extLst>
          </p:cNvPr>
          <p:cNvSpPr txBox="1">
            <a:spLocks noGrp="1" noRot="1" noMove="1" noResize="1" noEditPoints="1" noAdjustHandles="1" noChangeArrowheads="1" noChangeShapeType="1"/>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3" name="Text Placeholder 27">
            <a:extLst>
              <a:ext uri="{FF2B5EF4-FFF2-40B4-BE49-F238E27FC236}">
                <a16:creationId xmlns:a16="http://schemas.microsoft.com/office/drawing/2014/main" id="{3B5A73B3-646D-08E6-94CE-C2D9C7A1E4AC}"/>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Tree>
    <p:extLst>
      <p:ext uri="{BB962C8B-B14F-4D97-AF65-F5344CB8AC3E}">
        <p14:creationId xmlns:p14="http://schemas.microsoft.com/office/powerpoint/2010/main" val="3694099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Char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370B6BD-FDBF-FC35-8E85-ECE9F32F1EB8}"/>
              </a:ext>
            </a:extLst>
          </p:cNvPr>
          <p:cNvSpPr>
            <a:spLocks noGrp="1"/>
          </p:cNvSpPr>
          <p:nvPr>
            <p:ph type="pic" sz="quarter" idx="14" hasCustomPrompt="1"/>
          </p:nvPr>
        </p:nvSpPr>
        <p:spPr>
          <a:xfrm>
            <a:off x="0" y="0"/>
            <a:ext cx="12192000" cy="6858000"/>
          </a:xfrm>
          <a:prstGeom prst="rect">
            <a:avLst/>
          </a:prstGeom>
          <a:solidFill>
            <a:schemeClr val="bg1">
              <a:lumMod val="85000"/>
            </a:schemeClr>
          </a:solidFill>
        </p:spPr>
        <p:txBody>
          <a:bodyPr/>
          <a:lstStyle>
            <a:lvl1pPr marL="0" indent="0" algn="r">
              <a:buFontTx/>
              <a:buNone/>
              <a:defRPr>
                <a:solidFill>
                  <a:schemeClr val="tx1"/>
                </a:solidFill>
              </a:defRPr>
            </a:lvl1pPr>
          </a:lstStyle>
          <a:p>
            <a:r>
              <a:rPr lang="en-US"/>
              <a:t>Add image, then ‘Send to Back’</a:t>
            </a:r>
          </a:p>
          <a:p>
            <a:endParaRPr lang="en-IN"/>
          </a:p>
        </p:txBody>
      </p:sp>
      <p:sp>
        <p:nvSpPr>
          <p:cNvPr id="9" name="Chart Placeholder 7">
            <a:extLst>
              <a:ext uri="{FF2B5EF4-FFF2-40B4-BE49-F238E27FC236}">
                <a16:creationId xmlns:a16="http://schemas.microsoft.com/office/drawing/2014/main" id="{3692CCA0-F181-3B5D-154B-071DDD99813B}"/>
              </a:ext>
            </a:extLst>
          </p:cNvPr>
          <p:cNvSpPr>
            <a:spLocks noGrp="1"/>
          </p:cNvSpPr>
          <p:nvPr>
            <p:ph type="chart" sz="quarter" idx="28"/>
          </p:nvPr>
        </p:nvSpPr>
        <p:spPr>
          <a:xfrm>
            <a:off x="520110" y="2854518"/>
            <a:ext cx="5191989" cy="2848522"/>
          </a:xfrm>
          <a:prstGeom prst="rect">
            <a:avLst/>
          </a:prstGeom>
        </p:spPr>
        <p:txBody>
          <a:bodyPr/>
          <a:lstStyle>
            <a:lvl1pPr marL="0" indent="0">
              <a:buFontTx/>
              <a:buNone/>
              <a:defRPr>
                <a:solidFill>
                  <a:schemeClr val="tx1"/>
                </a:solidFill>
              </a:defRPr>
            </a:lvl1pPr>
          </a:lstStyle>
          <a:p>
            <a:endParaRPr lang="en-IN"/>
          </a:p>
        </p:txBody>
      </p:sp>
      <p:sp>
        <p:nvSpPr>
          <p:cNvPr id="14" name="Title 1">
            <a:extLst>
              <a:ext uri="{FF2B5EF4-FFF2-40B4-BE49-F238E27FC236}">
                <a16:creationId xmlns:a16="http://schemas.microsoft.com/office/drawing/2014/main" id="{61F64280-39CA-AA0D-F4C6-CCCEA8C034C1}"/>
              </a:ext>
            </a:extLst>
          </p:cNvPr>
          <p:cNvSpPr txBox="1">
            <a:spLocks/>
          </p:cNvSpPr>
          <p:nvPr userDrawn="1"/>
        </p:nvSpPr>
        <p:spPr>
          <a:xfrm>
            <a:off x="419100" y="469156"/>
            <a:ext cx="5312664" cy="443198"/>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200" b="0" kern="1200" spc="0" baseline="0">
                <a:solidFill>
                  <a:schemeClr val="tx1"/>
                </a:solidFill>
                <a:latin typeface="+mj-lt"/>
                <a:ea typeface="+mj-ea"/>
                <a:cs typeface="+mj-cs"/>
              </a:defRPr>
            </a:lvl1pPr>
          </a:lstStyle>
          <a:p>
            <a:endParaRPr lang="en-IN"/>
          </a:p>
        </p:txBody>
      </p:sp>
      <p:sp>
        <p:nvSpPr>
          <p:cNvPr id="15" name="Title 1">
            <a:extLst>
              <a:ext uri="{FF2B5EF4-FFF2-40B4-BE49-F238E27FC236}">
                <a16:creationId xmlns:a16="http://schemas.microsoft.com/office/drawing/2014/main" id="{36821DCE-2872-778E-A5C9-4DEA1FB868BB}"/>
              </a:ext>
            </a:extLst>
          </p:cNvPr>
          <p:cNvSpPr>
            <a:spLocks noGrp="1"/>
          </p:cNvSpPr>
          <p:nvPr>
            <p:ph type="title" hasCustomPrompt="1"/>
          </p:nvPr>
        </p:nvSpPr>
        <p:spPr>
          <a:xfrm>
            <a:off x="520110" y="586115"/>
            <a:ext cx="5499690" cy="854677"/>
          </a:xfrm>
        </p:spPr>
        <p:txBody>
          <a:bodyPr/>
          <a:lstStyle>
            <a:lvl1pPr>
              <a:defRPr/>
            </a:lvl1pPr>
          </a:lstStyle>
          <a:p>
            <a:r>
              <a:rPr lang="en-US"/>
              <a:t>Place headline in</a:t>
            </a:r>
            <a:br>
              <a:rPr lang="en-US"/>
            </a:br>
            <a:r>
              <a:rPr lang="en-US"/>
              <a:t>two lines</a:t>
            </a:r>
            <a:endParaRPr lang="en-IN"/>
          </a:p>
        </p:txBody>
      </p:sp>
      <p:sp>
        <p:nvSpPr>
          <p:cNvPr id="10" name="Text Placeholder 4">
            <a:extLst>
              <a:ext uri="{FF2B5EF4-FFF2-40B4-BE49-F238E27FC236}">
                <a16:creationId xmlns:a16="http://schemas.microsoft.com/office/drawing/2014/main" id="{D0F985A5-86B0-8BE2-BA6D-CCB9D0397E59}"/>
              </a:ext>
            </a:extLst>
          </p:cNvPr>
          <p:cNvSpPr>
            <a:spLocks noGrp="1"/>
          </p:cNvSpPr>
          <p:nvPr>
            <p:ph type="body" sz="quarter" idx="32"/>
          </p:nvPr>
        </p:nvSpPr>
        <p:spPr>
          <a:xfrm>
            <a:off x="520110" y="1825030"/>
            <a:ext cx="5192713" cy="779463"/>
          </a:xfrm>
        </p:spPr>
        <p:txBody>
          <a:bodyPr/>
          <a:lstStyle>
            <a:lvl1pPr marL="0" indent="0">
              <a:buFontTx/>
              <a:buNone/>
              <a:defRPr sz="2000"/>
            </a:lvl1pPr>
            <a:lvl2pPr marL="182562" indent="0">
              <a:buFontTx/>
              <a:buNone/>
              <a:defRPr sz="2000"/>
            </a:lvl2pPr>
            <a:lvl3pPr marL="411163" indent="0">
              <a:buFontTx/>
              <a:buNone/>
              <a:defRPr sz="1800"/>
            </a:lvl3pPr>
            <a:lvl4pPr marL="640080" indent="0">
              <a:buFontTx/>
              <a:buNone/>
              <a:defRPr sz="1600"/>
            </a:lvl4pPr>
            <a:lvl5pPr marL="868680" indent="0">
              <a:buFontTx/>
              <a:buNone/>
              <a:defRPr sz="1400"/>
            </a:lvl5pPr>
          </a:lstStyle>
          <a:p>
            <a:pPr lvl="0"/>
            <a:endParaRPr lang="en-US"/>
          </a:p>
        </p:txBody>
      </p:sp>
      <p:sp>
        <p:nvSpPr>
          <p:cNvPr id="22" name="Slide Number Placeholder 167">
            <a:extLst>
              <a:ext uri="{FF2B5EF4-FFF2-40B4-BE49-F238E27FC236}">
                <a16:creationId xmlns:a16="http://schemas.microsoft.com/office/drawing/2014/main" id="{B7760920-8E19-35F4-15C8-0316EB7CB9FB}"/>
              </a:ext>
            </a:extLst>
          </p:cNvPr>
          <p:cNvSpPr>
            <a:spLocks noGrp="1"/>
          </p:cNvSpPr>
          <p:nvPr>
            <p:ph type="sldNum" sz="quarter" idx="4"/>
          </p:nvPr>
        </p:nvSpPr>
        <p:spPr>
          <a:xfrm>
            <a:off x="11536219" y="6311218"/>
            <a:ext cx="146304" cy="164592"/>
          </a:xfrm>
          <a:prstGeom prst="rect">
            <a:avLst/>
          </a:prstGeom>
        </p:spPr>
        <p:txBody>
          <a:bodyPr vert="horz" lIns="0" tIns="0" rIns="0" bIns="0" rtlCol="0" anchor="b" anchorCtr="0"/>
          <a:lstStyle>
            <a:lvl1pPr algn="r">
              <a:defRPr sz="900">
                <a:solidFill>
                  <a:schemeClr val="bg1"/>
                </a:solidFill>
              </a:defRPr>
            </a:lvl1pPr>
          </a:lstStyle>
          <a:p>
            <a:fld id="{3ACA9D80-AB25-435A-8FE8-312BAE251715}" type="slidenum">
              <a:rPr lang="en-US" smtClean="0"/>
              <a:pPr/>
              <a:t>‹#›</a:t>
            </a:fld>
            <a:endParaRPr lang="en-US"/>
          </a:p>
        </p:txBody>
      </p:sp>
      <p:sp>
        <p:nvSpPr>
          <p:cNvPr id="24" name="Text Placeholder 27">
            <a:extLst>
              <a:ext uri="{FF2B5EF4-FFF2-40B4-BE49-F238E27FC236}">
                <a16:creationId xmlns:a16="http://schemas.microsoft.com/office/drawing/2014/main" id="{4E0CE2D1-AC69-5957-0347-97BEBED605EC}"/>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3" name="Text Placeholder 27">
            <a:extLst>
              <a:ext uri="{FF2B5EF4-FFF2-40B4-BE49-F238E27FC236}">
                <a16:creationId xmlns:a16="http://schemas.microsoft.com/office/drawing/2014/main" id="{63104EA4-1718-60CC-3743-52BB19EA98DC}"/>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pic>
        <p:nvPicPr>
          <p:cNvPr id="4" name="Picture 3">
            <a:extLst>
              <a:ext uri="{FF2B5EF4-FFF2-40B4-BE49-F238E27FC236}">
                <a16:creationId xmlns:a16="http://schemas.microsoft.com/office/drawing/2014/main" id="{70D0FC74-FBD1-15C0-F0BF-740960980BEE}"/>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888696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Slide &amp; Extra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5" name="Text Placeholder 3"/>
          <p:cNvSpPr>
            <a:spLocks noGrp="1"/>
          </p:cNvSpPr>
          <p:nvPr>
            <p:ph type="body" sz="quarter" idx="10"/>
          </p:nvPr>
        </p:nvSpPr>
        <p:spPr>
          <a:xfrm>
            <a:off x="426721" y="1790358"/>
            <a:ext cx="11338559" cy="4375492"/>
          </a:xfrm>
        </p:spPr>
        <p:txBody>
          <a:bodyPr>
            <a:noAutofit/>
          </a:bodyPr>
          <a:lstStyle>
            <a:lvl1pPr>
              <a:lnSpc>
                <a:spcPct val="100000"/>
              </a:lnSpc>
              <a:spcBef>
                <a:spcPts val="0"/>
              </a:spcBef>
              <a:spcAft>
                <a:spcPts val="600"/>
              </a:spcAft>
              <a:defRPr sz="1867"/>
            </a:lvl1pPr>
            <a:lvl2pPr>
              <a:lnSpc>
                <a:spcPct val="100000"/>
              </a:lnSpc>
              <a:spcBef>
                <a:spcPts val="0"/>
              </a:spcBef>
              <a:spcAft>
                <a:spcPts val="600"/>
              </a:spcAft>
              <a:defRPr sz="1867"/>
            </a:lvl2pPr>
            <a:lvl3pPr>
              <a:lnSpc>
                <a:spcPct val="100000"/>
              </a:lnSpc>
              <a:spcBef>
                <a:spcPts val="0"/>
              </a:spcBef>
              <a:spcAft>
                <a:spcPts val="600"/>
              </a:spcAft>
              <a:defRPr sz="1867"/>
            </a:lvl3pPr>
            <a:lvl4pPr>
              <a:lnSpc>
                <a:spcPct val="100000"/>
              </a:lnSpc>
              <a:spcBef>
                <a:spcPts val="0"/>
              </a:spcBef>
              <a:spcAft>
                <a:spcPts val="600"/>
              </a:spcAft>
              <a:defRPr sz="1400"/>
            </a:lvl4pPr>
            <a:lvl5pPr>
              <a:lnSpc>
                <a:spcPct val="100000"/>
              </a:lnSpc>
              <a:spcBef>
                <a:spcPts val="0"/>
              </a:spcBef>
              <a:spcAft>
                <a:spcPts val="600"/>
              </a:spcAft>
              <a:buFont typeface="Arial"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p:nvPr>
        </p:nvSpPr>
        <p:spPr>
          <a:xfrm>
            <a:off x="426721" y="1174745"/>
            <a:ext cx="11338559" cy="330200"/>
          </a:xfrm>
        </p:spPr>
        <p:txBody>
          <a:bodyPr/>
          <a:lstStyle>
            <a:lvl1pPr marL="0" indent="0">
              <a:buNone/>
              <a:defRPr sz="1867" b="1"/>
            </a:lvl1pPr>
            <a:lvl2pPr marL="350827" indent="0">
              <a:buNone/>
              <a:defRPr/>
            </a:lvl2pPr>
            <a:lvl3pPr marL="674671"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9384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Slide &amp;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6" name="Text Placeholder 5"/>
          <p:cNvSpPr>
            <a:spLocks noGrp="1"/>
          </p:cNvSpPr>
          <p:nvPr>
            <p:ph type="body" sz="quarter" idx="11"/>
          </p:nvPr>
        </p:nvSpPr>
        <p:spPr>
          <a:xfrm>
            <a:off x="426721" y="1174745"/>
            <a:ext cx="11338559" cy="330200"/>
          </a:xfrm>
        </p:spPr>
        <p:txBody>
          <a:bodyPr/>
          <a:lstStyle>
            <a:lvl1pPr marL="0" indent="0">
              <a:buNone/>
              <a:defRPr sz="1867" b="1"/>
            </a:lvl1pPr>
            <a:lvl2pPr marL="350827" indent="0">
              <a:buNone/>
              <a:defRPr/>
            </a:lvl2pPr>
            <a:lvl3pPr marL="674671"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28074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Slide &amp; Extra Copy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5" name="Text Placeholder 3"/>
          <p:cNvSpPr>
            <a:spLocks noGrp="1"/>
          </p:cNvSpPr>
          <p:nvPr>
            <p:ph type="body" sz="quarter" idx="10"/>
          </p:nvPr>
        </p:nvSpPr>
        <p:spPr>
          <a:xfrm>
            <a:off x="426721" y="1280161"/>
            <a:ext cx="11338559" cy="4885689"/>
          </a:xfrm>
        </p:spPr>
        <p:txBody>
          <a:bodyPr>
            <a:noAutofit/>
          </a:bodyPr>
          <a:lstStyle>
            <a:lvl1pPr>
              <a:lnSpc>
                <a:spcPct val="100000"/>
              </a:lnSpc>
              <a:spcBef>
                <a:spcPts val="0"/>
              </a:spcBef>
              <a:spcAft>
                <a:spcPts val="600"/>
              </a:spcAft>
              <a:defRPr sz="1867"/>
            </a:lvl1pPr>
            <a:lvl2pPr>
              <a:lnSpc>
                <a:spcPct val="100000"/>
              </a:lnSpc>
              <a:spcBef>
                <a:spcPts val="0"/>
              </a:spcBef>
              <a:spcAft>
                <a:spcPts val="600"/>
              </a:spcAft>
              <a:defRPr sz="1867"/>
            </a:lvl2pPr>
            <a:lvl3pPr>
              <a:lnSpc>
                <a:spcPct val="100000"/>
              </a:lnSpc>
              <a:spcBef>
                <a:spcPts val="0"/>
              </a:spcBef>
              <a:spcAft>
                <a:spcPts val="600"/>
              </a:spcAft>
              <a:defRPr sz="1867"/>
            </a:lvl3pPr>
            <a:lvl4pPr>
              <a:lnSpc>
                <a:spcPct val="100000"/>
              </a:lnSpc>
              <a:spcBef>
                <a:spcPts val="0"/>
              </a:spcBef>
              <a:spcAft>
                <a:spcPts val="600"/>
              </a:spcAft>
              <a:defRPr sz="1400"/>
            </a:lvl4pPr>
            <a:lvl5pPr>
              <a:lnSpc>
                <a:spcPct val="100000"/>
              </a:lnSpc>
              <a:spcBef>
                <a:spcPts val="0"/>
              </a:spcBef>
              <a:spcAft>
                <a:spcPts val="600"/>
              </a:spcAft>
              <a:buFont typeface="Arial"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98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Slide - 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Tree>
    <p:extLst>
      <p:ext uri="{BB962C8B-B14F-4D97-AF65-F5344CB8AC3E}">
        <p14:creationId xmlns:p14="http://schemas.microsoft.com/office/powerpoint/2010/main" val="178165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anel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4" name="TextBox 3">
            <a:extLst>
              <a:ext uri="{FF2B5EF4-FFF2-40B4-BE49-F238E27FC236}">
                <a16:creationId xmlns:a16="http://schemas.microsoft.com/office/drawing/2014/main" id="{9BFDDD89-0186-FFA9-F682-4D44892A642A}"/>
              </a:ext>
            </a:extLst>
          </p:cNvPr>
          <p:cNvSpPr txBox="1"/>
          <p:nvPr userDrawn="1"/>
        </p:nvSpPr>
        <p:spPr>
          <a:xfrm>
            <a:off x="273846" y="1470091"/>
            <a:ext cx="5009904"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Sales Value </a:t>
            </a:r>
            <a:r>
              <a:rPr lang="en-US" sz="1058" b="0" dirty="0">
                <a:solidFill>
                  <a:srgbClr val="A1A4B2"/>
                </a:solidFill>
                <a:latin typeface="Arial" panose="020B0604020202020204" pitchFamily="34" charset="0"/>
                <a:cs typeface="Arial" panose="020B0604020202020204" pitchFamily="34" charset="0"/>
              </a:rPr>
              <a:t>incl. VAT</a:t>
            </a:r>
          </a:p>
        </p:txBody>
      </p:sp>
      <p:sp>
        <p:nvSpPr>
          <p:cNvPr id="5" name="TextBox 4">
            <a:extLst>
              <a:ext uri="{FF2B5EF4-FFF2-40B4-BE49-F238E27FC236}">
                <a16:creationId xmlns:a16="http://schemas.microsoft.com/office/drawing/2014/main" id="{BBA3207A-F0FA-4C58-48D1-A0EAD3ABFFF1}"/>
              </a:ext>
            </a:extLst>
          </p:cNvPr>
          <p:cNvSpPr txBox="1"/>
          <p:nvPr userDrawn="1"/>
        </p:nvSpPr>
        <p:spPr>
          <a:xfrm>
            <a:off x="7146210" y="1470091"/>
            <a:ext cx="4761863"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Sales Value Decomposition &amp; Growth Drivers</a:t>
            </a:r>
            <a:endParaRPr lang="en-US" sz="1058" b="0" dirty="0">
              <a:solidFill>
                <a:srgbClr val="A1A4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B4E5A4-4FEA-5D6C-1AFE-63A306B12698}"/>
              </a:ext>
            </a:extLst>
          </p:cNvPr>
          <p:cNvSpPr txBox="1"/>
          <p:nvPr userDrawn="1"/>
        </p:nvSpPr>
        <p:spPr>
          <a:xfrm>
            <a:off x="283926" y="3518944"/>
            <a:ext cx="5009904" cy="255134"/>
          </a:xfrm>
          <a:prstGeom prst="rect">
            <a:avLst/>
          </a:prstGeom>
          <a:noFill/>
        </p:spPr>
        <p:txBody>
          <a:bodyPr wrap="square" rtlCol="0" anchor="ctr">
            <a:spAutoFit/>
          </a:bodyPr>
          <a:lstStyle/>
          <a:p>
            <a:r>
              <a:rPr lang="en-US" sz="1058" b="1" dirty="0">
                <a:latin typeface="Arial" panose="020B0604020202020204" pitchFamily="34" charset="0"/>
                <a:cs typeface="Arial" panose="020B0604020202020204" pitchFamily="34" charset="0"/>
              </a:rPr>
              <a:t>Monthly Sales Value &amp; YoY Evolution</a:t>
            </a:r>
            <a:endParaRPr lang="en-US" sz="1058" b="0" dirty="0">
              <a:solidFill>
                <a:srgbClr val="A1A4B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986AC16-54F0-697B-AC44-A50481DA529E}"/>
              </a:ext>
            </a:extLst>
          </p:cNvPr>
          <p:cNvSpPr txBox="1"/>
          <p:nvPr userDrawn="1"/>
        </p:nvSpPr>
        <p:spPr>
          <a:xfrm>
            <a:off x="273846" y="2741277"/>
            <a:ext cx="4435287"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a:t>
            </a:r>
          </a:p>
        </p:txBody>
      </p:sp>
      <p:sp>
        <p:nvSpPr>
          <p:cNvPr id="21" name="Rounded Rectangle 20">
            <a:extLst>
              <a:ext uri="{FF2B5EF4-FFF2-40B4-BE49-F238E27FC236}">
                <a16:creationId xmlns:a16="http://schemas.microsoft.com/office/drawing/2014/main" id="{0AE1B7B3-E3EC-6084-F3FA-19E642CF9AF9}"/>
              </a:ext>
            </a:extLst>
          </p:cNvPr>
          <p:cNvSpPr/>
          <p:nvPr userDrawn="1"/>
        </p:nvSpPr>
        <p:spPr>
          <a:xfrm>
            <a:off x="8217157" y="2048805"/>
            <a:ext cx="1716887" cy="1152069"/>
          </a:xfrm>
          <a:prstGeom prst="roundRect">
            <a:avLst>
              <a:gd name="adj" fmla="val 7937"/>
            </a:avLst>
          </a:prstGeom>
          <a:solidFill>
            <a:srgbClr val="193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endParaRPr>
          </a:p>
        </p:txBody>
      </p:sp>
      <p:sp>
        <p:nvSpPr>
          <p:cNvPr id="22" name="Rounded Rectangle 21">
            <a:extLst>
              <a:ext uri="{FF2B5EF4-FFF2-40B4-BE49-F238E27FC236}">
                <a16:creationId xmlns:a16="http://schemas.microsoft.com/office/drawing/2014/main" id="{627141BA-2CD2-CDED-3812-781365F65CCF}"/>
              </a:ext>
            </a:extLst>
          </p:cNvPr>
          <p:cNvSpPr/>
          <p:nvPr userDrawn="1"/>
        </p:nvSpPr>
        <p:spPr>
          <a:xfrm>
            <a:off x="7249326" y="3492969"/>
            <a:ext cx="1716887" cy="1152069"/>
          </a:xfrm>
          <a:prstGeom prst="roundRect">
            <a:avLst>
              <a:gd name="adj" fmla="val 7937"/>
            </a:avLst>
          </a:prstGeom>
          <a:solidFill>
            <a:srgbClr val="137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137CC2"/>
              </a:solidFill>
            </a:endParaRPr>
          </a:p>
        </p:txBody>
      </p:sp>
      <p:sp>
        <p:nvSpPr>
          <p:cNvPr id="23" name="Rounded Rectangle 22">
            <a:extLst>
              <a:ext uri="{FF2B5EF4-FFF2-40B4-BE49-F238E27FC236}">
                <a16:creationId xmlns:a16="http://schemas.microsoft.com/office/drawing/2014/main" id="{DD076D0F-D482-6912-5F8C-629FACF4C5DD}"/>
              </a:ext>
            </a:extLst>
          </p:cNvPr>
          <p:cNvSpPr/>
          <p:nvPr userDrawn="1"/>
        </p:nvSpPr>
        <p:spPr>
          <a:xfrm>
            <a:off x="9156218" y="3496663"/>
            <a:ext cx="1716887" cy="1152069"/>
          </a:xfrm>
          <a:prstGeom prst="roundRect">
            <a:avLst>
              <a:gd name="adj" fmla="val 7937"/>
            </a:avLst>
          </a:prstGeom>
          <a:noFill/>
          <a:ln w="28575">
            <a:solidFill>
              <a:srgbClr val="A1A4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endParaRPr>
          </a:p>
        </p:txBody>
      </p:sp>
      <p:sp>
        <p:nvSpPr>
          <p:cNvPr id="24" name="Rounded Rectangle 23">
            <a:extLst>
              <a:ext uri="{FF2B5EF4-FFF2-40B4-BE49-F238E27FC236}">
                <a16:creationId xmlns:a16="http://schemas.microsoft.com/office/drawing/2014/main" id="{B43B29E1-E081-B975-1188-17E211C9339E}"/>
              </a:ext>
            </a:extLst>
          </p:cNvPr>
          <p:cNvSpPr/>
          <p:nvPr userDrawn="1"/>
        </p:nvSpPr>
        <p:spPr>
          <a:xfrm>
            <a:off x="10124049" y="4933512"/>
            <a:ext cx="1716887" cy="1152069"/>
          </a:xfrm>
          <a:prstGeom prst="roundRect">
            <a:avLst>
              <a:gd name="adj" fmla="val 7937"/>
            </a:avLst>
          </a:prstGeom>
          <a:solidFill>
            <a:srgbClr val="70C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70CCFA"/>
              </a:solidFill>
            </a:endParaRPr>
          </a:p>
        </p:txBody>
      </p:sp>
      <p:sp>
        <p:nvSpPr>
          <p:cNvPr id="25" name="Rounded Rectangle 24">
            <a:extLst>
              <a:ext uri="{FF2B5EF4-FFF2-40B4-BE49-F238E27FC236}">
                <a16:creationId xmlns:a16="http://schemas.microsoft.com/office/drawing/2014/main" id="{75BF357E-DC76-59D7-C430-870F5E3395EF}"/>
              </a:ext>
            </a:extLst>
          </p:cNvPr>
          <p:cNvSpPr/>
          <p:nvPr userDrawn="1"/>
        </p:nvSpPr>
        <p:spPr>
          <a:xfrm>
            <a:off x="8217157" y="4933050"/>
            <a:ext cx="1716887" cy="1152069"/>
          </a:xfrm>
          <a:prstGeom prst="roundRect">
            <a:avLst>
              <a:gd name="adj" fmla="val 7937"/>
            </a:avLst>
          </a:prstGeom>
          <a:solidFill>
            <a:srgbClr val="70C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70CCFA"/>
              </a:solidFill>
            </a:endParaRPr>
          </a:p>
        </p:txBody>
      </p:sp>
      <p:cxnSp>
        <p:nvCxnSpPr>
          <p:cNvPr id="27" name="Elbow Connector 26">
            <a:extLst>
              <a:ext uri="{FF2B5EF4-FFF2-40B4-BE49-F238E27FC236}">
                <a16:creationId xmlns:a16="http://schemas.microsoft.com/office/drawing/2014/main" id="{FE65B357-C7FC-3BD8-50F9-7A6910029F37}"/>
              </a:ext>
            </a:extLst>
          </p:cNvPr>
          <p:cNvCxnSpPr>
            <a:stCxn id="21" idx="2"/>
            <a:endCxn id="22" idx="0"/>
          </p:cNvCxnSpPr>
          <p:nvPr userDrawn="1"/>
        </p:nvCxnSpPr>
        <p:spPr>
          <a:xfrm rot="5400000">
            <a:off x="8445639" y="2863006"/>
            <a:ext cx="292095" cy="967831"/>
          </a:xfrm>
          <a:prstGeom prst="bentConnector3">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a:extLst>
              <a:ext uri="{FF2B5EF4-FFF2-40B4-BE49-F238E27FC236}">
                <a16:creationId xmlns:a16="http://schemas.microsoft.com/office/drawing/2014/main" id="{6CA14852-7BD7-B59F-6194-C5EDB3E99723}"/>
              </a:ext>
            </a:extLst>
          </p:cNvPr>
          <p:cNvCxnSpPr>
            <a:cxnSpLocks/>
            <a:stCxn id="21" idx="2"/>
            <a:endCxn id="23" idx="0"/>
          </p:cNvCxnSpPr>
          <p:nvPr userDrawn="1"/>
        </p:nvCxnSpPr>
        <p:spPr>
          <a:xfrm rot="16200000" flipH="1">
            <a:off x="9397237" y="2879237"/>
            <a:ext cx="295789" cy="93906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88CF3CCD-97A5-A3B9-C346-B68ACFB7ABB1}"/>
              </a:ext>
            </a:extLst>
          </p:cNvPr>
          <p:cNvCxnSpPr>
            <a:cxnSpLocks/>
            <a:stCxn id="23" idx="2"/>
            <a:endCxn id="24" idx="0"/>
          </p:cNvCxnSpPr>
          <p:nvPr userDrawn="1"/>
        </p:nvCxnSpPr>
        <p:spPr>
          <a:xfrm rot="16200000" flipH="1">
            <a:off x="10356187" y="4307206"/>
            <a:ext cx="284779" cy="96783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a:extLst>
              <a:ext uri="{FF2B5EF4-FFF2-40B4-BE49-F238E27FC236}">
                <a16:creationId xmlns:a16="http://schemas.microsoft.com/office/drawing/2014/main" id="{0C347AC3-4057-CC1E-4EC6-A42502CD2BE1}"/>
              </a:ext>
            </a:extLst>
          </p:cNvPr>
          <p:cNvCxnSpPr>
            <a:cxnSpLocks/>
            <a:stCxn id="23" idx="2"/>
            <a:endCxn id="25" idx="0"/>
          </p:cNvCxnSpPr>
          <p:nvPr userDrawn="1"/>
        </p:nvCxnSpPr>
        <p:spPr>
          <a:xfrm rot="5400000">
            <a:off x="9402973" y="4321361"/>
            <a:ext cx="284318" cy="93906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610403F-B94A-59BD-057E-674869C4BEF1}"/>
              </a:ext>
            </a:extLst>
          </p:cNvPr>
          <p:cNvSpPr txBox="1"/>
          <p:nvPr userDrawn="1"/>
        </p:nvSpPr>
        <p:spPr>
          <a:xfrm>
            <a:off x="8385344" y="2901425"/>
            <a:ext cx="1380513"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0" name="TextBox 39">
            <a:extLst>
              <a:ext uri="{FF2B5EF4-FFF2-40B4-BE49-F238E27FC236}">
                <a16:creationId xmlns:a16="http://schemas.microsoft.com/office/drawing/2014/main" id="{AFDD27E4-EA88-5BE6-3D97-07D161655CEC}"/>
              </a:ext>
            </a:extLst>
          </p:cNvPr>
          <p:cNvSpPr txBox="1"/>
          <p:nvPr userDrawn="1"/>
        </p:nvSpPr>
        <p:spPr>
          <a:xfrm>
            <a:off x="7417512" y="4345592"/>
            <a:ext cx="1380513"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1" name="TextBox 40">
            <a:extLst>
              <a:ext uri="{FF2B5EF4-FFF2-40B4-BE49-F238E27FC236}">
                <a16:creationId xmlns:a16="http://schemas.microsoft.com/office/drawing/2014/main" id="{81527A40-1131-4FFF-D18A-E97DC99B7FB0}"/>
              </a:ext>
            </a:extLst>
          </p:cNvPr>
          <p:cNvSpPr txBox="1"/>
          <p:nvPr userDrawn="1"/>
        </p:nvSpPr>
        <p:spPr>
          <a:xfrm>
            <a:off x="9324404" y="4349283"/>
            <a:ext cx="1380513" cy="206339"/>
          </a:xfrm>
          <a:prstGeom prst="rect">
            <a:avLst/>
          </a:prstGeom>
          <a:noFill/>
        </p:spPr>
        <p:txBody>
          <a:bodyPr wrap="square" rtlCol="0" anchor="ctr">
            <a:spAutoFit/>
          </a:bodyPr>
          <a:lstStyle/>
          <a:p>
            <a:pPr algn="ctr"/>
            <a:r>
              <a:rPr lang="en-US" sz="741" b="0" dirty="0">
                <a:solidFill>
                  <a:srgbClr val="A1A4B2"/>
                </a:solidFill>
                <a:latin typeface="Arial" panose="020B0604020202020204" pitchFamily="34" charset="0"/>
                <a:cs typeface="Arial" panose="020B0604020202020204" pitchFamily="34" charset="0"/>
              </a:rPr>
              <a:t>YoY Evolution</a:t>
            </a:r>
          </a:p>
        </p:txBody>
      </p:sp>
      <p:sp>
        <p:nvSpPr>
          <p:cNvPr id="42" name="TextBox 41">
            <a:extLst>
              <a:ext uri="{FF2B5EF4-FFF2-40B4-BE49-F238E27FC236}">
                <a16:creationId xmlns:a16="http://schemas.microsoft.com/office/drawing/2014/main" id="{C5D37E1E-7325-7614-C6F9-14494BBDFD1B}"/>
              </a:ext>
            </a:extLst>
          </p:cNvPr>
          <p:cNvSpPr txBox="1"/>
          <p:nvPr userDrawn="1"/>
        </p:nvSpPr>
        <p:spPr>
          <a:xfrm>
            <a:off x="8328557" y="5761876"/>
            <a:ext cx="1517917"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3" name="TextBox 42">
            <a:extLst>
              <a:ext uri="{FF2B5EF4-FFF2-40B4-BE49-F238E27FC236}">
                <a16:creationId xmlns:a16="http://schemas.microsoft.com/office/drawing/2014/main" id="{1EEA3352-9C42-46B3-AF15-8EA596B9FF58}"/>
              </a:ext>
            </a:extLst>
          </p:cNvPr>
          <p:cNvSpPr txBox="1"/>
          <p:nvPr userDrawn="1"/>
        </p:nvSpPr>
        <p:spPr>
          <a:xfrm>
            <a:off x="10223534" y="5761876"/>
            <a:ext cx="1517917"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4" name="TextBox 43">
            <a:extLst>
              <a:ext uri="{FF2B5EF4-FFF2-40B4-BE49-F238E27FC236}">
                <a16:creationId xmlns:a16="http://schemas.microsoft.com/office/drawing/2014/main" id="{422F5AB2-F652-3B06-9A99-5DBC257A65B8}"/>
              </a:ext>
            </a:extLst>
          </p:cNvPr>
          <p:cNvSpPr txBox="1"/>
          <p:nvPr userDrawn="1"/>
        </p:nvSpPr>
        <p:spPr>
          <a:xfrm>
            <a:off x="8397258" y="2137141"/>
            <a:ext cx="1380513"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Sales Value</a:t>
            </a:r>
          </a:p>
        </p:txBody>
      </p:sp>
      <p:sp>
        <p:nvSpPr>
          <p:cNvPr id="45" name="TextBox 44">
            <a:extLst>
              <a:ext uri="{FF2B5EF4-FFF2-40B4-BE49-F238E27FC236}">
                <a16:creationId xmlns:a16="http://schemas.microsoft.com/office/drawing/2014/main" id="{43DEB4D0-4868-59BA-9B26-54C9FB53CF86}"/>
              </a:ext>
            </a:extLst>
          </p:cNvPr>
          <p:cNvSpPr txBox="1"/>
          <p:nvPr userDrawn="1"/>
        </p:nvSpPr>
        <p:spPr>
          <a:xfrm>
            <a:off x="7417512" y="3582451"/>
            <a:ext cx="1380513"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Orders</a:t>
            </a:r>
          </a:p>
        </p:txBody>
      </p:sp>
      <p:sp>
        <p:nvSpPr>
          <p:cNvPr id="46" name="TextBox 45">
            <a:extLst>
              <a:ext uri="{FF2B5EF4-FFF2-40B4-BE49-F238E27FC236}">
                <a16:creationId xmlns:a16="http://schemas.microsoft.com/office/drawing/2014/main" id="{75F01A8B-52F7-9201-447A-90A48A732819}"/>
              </a:ext>
            </a:extLst>
          </p:cNvPr>
          <p:cNvSpPr txBox="1"/>
          <p:nvPr userDrawn="1"/>
        </p:nvSpPr>
        <p:spPr>
          <a:xfrm>
            <a:off x="9156215" y="3577974"/>
            <a:ext cx="1716891" cy="238848"/>
          </a:xfrm>
          <a:prstGeom prst="rect">
            <a:avLst/>
          </a:prstGeom>
          <a:noFill/>
        </p:spPr>
        <p:txBody>
          <a:bodyPr wrap="square" rtlCol="0" anchor="ctr">
            <a:spAutoFit/>
          </a:bodyPr>
          <a:lstStyle/>
          <a:p>
            <a:pPr algn="ctr"/>
            <a:r>
              <a:rPr lang="en-US" sz="952" b="1" dirty="0">
                <a:solidFill>
                  <a:srgbClr val="A1A4B2"/>
                </a:solidFill>
                <a:latin typeface="Arial" panose="020B0604020202020204" pitchFamily="34" charset="0"/>
                <a:cs typeface="Arial" panose="020B0604020202020204" pitchFamily="34" charset="0"/>
              </a:rPr>
              <a:t>Average Basket Value</a:t>
            </a:r>
          </a:p>
        </p:txBody>
      </p:sp>
      <p:sp>
        <p:nvSpPr>
          <p:cNvPr id="47" name="TextBox 46">
            <a:extLst>
              <a:ext uri="{FF2B5EF4-FFF2-40B4-BE49-F238E27FC236}">
                <a16:creationId xmlns:a16="http://schemas.microsoft.com/office/drawing/2014/main" id="{905D436A-6C11-BA64-FD21-AC7212EE8597}"/>
              </a:ext>
            </a:extLst>
          </p:cNvPr>
          <p:cNvSpPr txBox="1"/>
          <p:nvPr userDrawn="1"/>
        </p:nvSpPr>
        <p:spPr>
          <a:xfrm>
            <a:off x="8217154" y="5009000"/>
            <a:ext cx="1716891"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Average Basket Items</a:t>
            </a:r>
          </a:p>
        </p:txBody>
      </p:sp>
      <p:sp>
        <p:nvSpPr>
          <p:cNvPr id="48" name="TextBox 47">
            <a:extLst>
              <a:ext uri="{FF2B5EF4-FFF2-40B4-BE49-F238E27FC236}">
                <a16:creationId xmlns:a16="http://schemas.microsoft.com/office/drawing/2014/main" id="{DC94BF7F-27E2-801F-9397-76050CB2EA94}"/>
              </a:ext>
            </a:extLst>
          </p:cNvPr>
          <p:cNvSpPr txBox="1"/>
          <p:nvPr userDrawn="1"/>
        </p:nvSpPr>
        <p:spPr>
          <a:xfrm>
            <a:off x="10223532" y="5010563"/>
            <a:ext cx="1517920"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Average Unit Price</a:t>
            </a:r>
          </a:p>
        </p:txBody>
      </p:sp>
      <p:sp>
        <p:nvSpPr>
          <p:cNvPr id="54" name="footnote">
            <a:extLst>
              <a:ext uri="{FF2B5EF4-FFF2-40B4-BE49-F238E27FC236}">
                <a16:creationId xmlns:a16="http://schemas.microsoft.com/office/drawing/2014/main" id="{5A6EAE2E-59D4-01DE-CF96-8211DBE302B1}"/>
              </a:ext>
            </a:extLst>
          </p:cNvPr>
          <p:cNvSpPr txBox="1"/>
          <p:nvPr userDrawn="1"/>
        </p:nvSpPr>
        <p:spPr>
          <a:xfrm>
            <a:off x="6898170" y="6302605"/>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Sales Value includes VAT. 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11" name="+overview_total_value">
            <a:extLst>
              <a:ext uri="{FF2B5EF4-FFF2-40B4-BE49-F238E27FC236}">
                <a16:creationId xmlns:a16="http://schemas.microsoft.com/office/drawing/2014/main" id="{8F211AC1-0D7C-3210-DF5D-20179F0F836A}"/>
              </a:ext>
            </a:extLst>
          </p:cNvPr>
          <p:cNvSpPr>
            <a:spLocks noGrp="1"/>
          </p:cNvSpPr>
          <p:nvPr>
            <p:ph type="body" sz="quarter" idx="12" hasCustomPrompt="1"/>
          </p:nvPr>
        </p:nvSpPr>
        <p:spPr>
          <a:xfrm>
            <a:off x="283927" y="1801695"/>
            <a:ext cx="4425207" cy="915490"/>
          </a:xfrm>
          <a:prstGeom prst="rect">
            <a:avLst/>
          </a:prstGeom>
        </p:spPr>
        <p:txBody>
          <a:bodyPr anchor="b"/>
          <a:lstStyle>
            <a:lvl1pPr marL="0" indent="0">
              <a:buNone/>
              <a:defRPr sz="5292" b="1">
                <a:solidFill>
                  <a:srgbClr val="19337F"/>
                </a:solidFill>
                <a:latin typeface="Arial" panose="020B0604020202020204" pitchFamily="34" charset="0"/>
                <a:cs typeface="Arial" panose="020B0604020202020204" pitchFamily="34" charset="0"/>
              </a:defRPr>
            </a:lvl1pPr>
          </a:lstStyle>
          <a:p>
            <a:pPr lvl="0"/>
            <a:r>
              <a:rPr lang="el-GR" dirty="0"/>
              <a:t>€</a:t>
            </a:r>
            <a:r>
              <a:rPr lang="en-US" dirty="0"/>
              <a:t>000M</a:t>
            </a:r>
          </a:p>
        </p:txBody>
      </p:sp>
      <p:sp>
        <p:nvSpPr>
          <p:cNvPr id="17" name="+overview_total_evo">
            <a:extLst>
              <a:ext uri="{FF2B5EF4-FFF2-40B4-BE49-F238E27FC236}">
                <a16:creationId xmlns:a16="http://schemas.microsoft.com/office/drawing/2014/main" id="{61E94D3D-1466-1B9A-4156-C43B1519582B}"/>
              </a:ext>
            </a:extLst>
          </p:cNvPr>
          <p:cNvSpPr>
            <a:spLocks noGrp="1"/>
          </p:cNvSpPr>
          <p:nvPr>
            <p:ph type="body" sz="quarter" idx="13" hasCustomPrompt="1"/>
          </p:nvPr>
        </p:nvSpPr>
        <p:spPr>
          <a:xfrm>
            <a:off x="283926" y="2936479"/>
            <a:ext cx="4435286" cy="455054"/>
          </a:xfrm>
          <a:prstGeom prst="rect">
            <a:avLst/>
          </a:prstGeom>
        </p:spPr>
        <p:txBody>
          <a:bodyPr/>
          <a:lstStyle>
            <a:lvl1pPr marL="0" indent="0">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p>
        </p:txBody>
      </p:sp>
      <p:sp>
        <p:nvSpPr>
          <p:cNvPr id="20" name="+overview_trendline">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3816880"/>
            <a:ext cx="6580353" cy="241928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TRENDLINE</a:t>
            </a:r>
          </a:p>
        </p:txBody>
      </p:sp>
      <p:sp>
        <p:nvSpPr>
          <p:cNvPr id="49" name="+overview_value_evo">
            <a:extLst>
              <a:ext uri="{FF2B5EF4-FFF2-40B4-BE49-F238E27FC236}">
                <a16:creationId xmlns:a16="http://schemas.microsoft.com/office/drawing/2014/main" id="{E6A71348-CA52-30DA-DD79-53D9453B6495}"/>
              </a:ext>
            </a:extLst>
          </p:cNvPr>
          <p:cNvSpPr>
            <a:spLocks noGrp="1"/>
          </p:cNvSpPr>
          <p:nvPr>
            <p:ph type="body" sz="quarter" idx="15" hasCustomPrompt="1"/>
          </p:nvPr>
        </p:nvSpPr>
        <p:spPr>
          <a:xfrm>
            <a:off x="8358403" y="2413689"/>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0" name="+overview_orders_evo">
            <a:extLst>
              <a:ext uri="{FF2B5EF4-FFF2-40B4-BE49-F238E27FC236}">
                <a16:creationId xmlns:a16="http://schemas.microsoft.com/office/drawing/2014/main" id="{211E2A55-29DF-3253-E284-F5E791C48093}"/>
              </a:ext>
            </a:extLst>
          </p:cNvPr>
          <p:cNvSpPr>
            <a:spLocks noGrp="1"/>
          </p:cNvSpPr>
          <p:nvPr>
            <p:ph type="body" sz="quarter" idx="16" hasCustomPrompt="1"/>
          </p:nvPr>
        </p:nvSpPr>
        <p:spPr>
          <a:xfrm>
            <a:off x="7404040" y="3845169"/>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1" name="+overview_basket_value_evo">
            <a:extLst>
              <a:ext uri="{FF2B5EF4-FFF2-40B4-BE49-F238E27FC236}">
                <a16:creationId xmlns:a16="http://schemas.microsoft.com/office/drawing/2014/main" id="{542C001F-CFCB-71B2-8410-C93D0C394800}"/>
              </a:ext>
            </a:extLst>
          </p:cNvPr>
          <p:cNvSpPr>
            <a:spLocks noGrp="1"/>
          </p:cNvSpPr>
          <p:nvPr>
            <p:ph type="body" sz="quarter" idx="17" hasCustomPrompt="1"/>
          </p:nvPr>
        </p:nvSpPr>
        <p:spPr>
          <a:xfrm>
            <a:off x="9309913" y="3841476"/>
            <a:ext cx="1407454" cy="455054"/>
          </a:xfrm>
          <a:prstGeom prst="rect">
            <a:avLst/>
          </a:prstGeom>
        </p:spPr>
        <p:txBody>
          <a:bodyPr anchor="ctr"/>
          <a:lstStyle>
            <a:lvl1pPr marL="0" indent="0" algn="ctr">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p>
        </p:txBody>
      </p:sp>
      <p:sp>
        <p:nvSpPr>
          <p:cNvPr id="52" name="+overview_basket_items_evo">
            <a:extLst>
              <a:ext uri="{FF2B5EF4-FFF2-40B4-BE49-F238E27FC236}">
                <a16:creationId xmlns:a16="http://schemas.microsoft.com/office/drawing/2014/main" id="{FEFB2ACC-A0F7-31AB-3D0E-52461EF326EE}"/>
              </a:ext>
            </a:extLst>
          </p:cNvPr>
          <p:cNvSpPr>
            <a:spLocks noGrp="1"/>
          </p:cNvSpPr>
          <p:nvPr>
            <p:ph type="body" sz="quarter" idx="18" hasCustomPrompt="1"/>
          </p:nvPr>
        </p:nvSpPr>
        <p:spPr>
          <a:xfrm>
            <a:off x="8358403" y="5288055"/>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3" name="+overview_price_evo">
            <a:extLst>
              <a:ext uri="{FF2B5EF4-FFF2-40B4-BE49-F238E27FC236}">
                <a16:creationId xmlns:a16="http://schemas.microsoft.com/office/drawing/2014/main" id="{8B543F12-2D24-48D9-C296-43D1D6D525B3}"/>
              </a:ext>
            </a:extLst>
          </p:cNvPr>
          <p:cNvSpPr>
            <a:spLocks noGrp="1"/>
          </p:cNvSpPr>
          <p:nvPr>
            <p:ph type="body" sz="quarter" idx="19" hasCustomPrompt="1"/>
          </p:nvPr>
        </p:nvSpPr>
        <p:spPr>
          <a:xfrm>
            <a:off x="10278765" y="5277042"/>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Tree>
    <p:extLst>
      <p:ext uri="{BB962C8B-B14F-4D97-AF65-F5344CB8AC3E}">
        <p14:creationId xmlns:p14="http://schemas.microsoft.com/office/powerpoint/2010/main" val="2717493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Data Object 4">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0CE092-AE08-05DE-F5ED-56B4EB7B3D9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89461" cy="6858000"/>
          </a:xfrm>
          <a:prstGeom prst="rect">
            <a:avLst/>
          </a:prstGeom>
        </p:spPr>
      </p:pic>
      <p:sp>
        <p:nvSpPr>
          <p:cNvPr id="4" name="Title 1">
            <a:extLst>
              <a:ext uri="{FF2B5EF4-FFF2-40B4-BE49-F238E27FC236}">
                <a16:creationId xmlns:a16="http://schemas.microsoft.com/office/drawing/2014/main" id="{EBF3D3B3-284E-5E26-9C88-14CCD24E195D}"/>
              </a:ext>
            </a:extLst>
          </p:cNvPr>
          <p:cNvSpPr>
            <a:spLocks noGrp="1"/>
          </p:cNvSpPr>
          <p:nvPr>
            <p:ph type="ctrTitle" hasCustomPrompt="1"/>
          </p:nvPr>
        </p:nvSpPr>
        <p:spPr>
          <a:xfrm>
            <a:off x="528641" y="1910339"/>
            <a:ext cx="5753100" cy="2537180"/>
          </a:xfrm>
          <a:prstGeom prst="rect">
            <a:avLst/>
          </a:prstGeom>
        </p:spPr>
        <p:txBody>
          <a:bodyPr wrap="square" anchor="b">
            <a:noAutofit/>
          </a:bodyPr>
          <a:lstStyle>
            <a:lvl1pPr algn="l">
              <a:lnSpc>
                <a:spcPct val="80000"/>
              </a:lnSpc>
              <a:defRPr sz="5600" baseline="0">
                <a:solidFill>
                  <a:schemeClr val="bg1"/>
                </a:solidFill>
              </a:defRPr>
            </a:lvl1pPr>
          </a:lstStyle>
          <a:p>
            <a:r>
              <a:rPr lang="en-US"/>
              <a:t>Presentation</a:t>
            </a:r>
            <a:br>
              <a:rPr lang="en-US"/>
            </a:br>
            <a:r>
              <a:rPr lang="en-US"/>
              <a:t>Title</a:t>
            </a:r>
            <a:endParaRPr lang="en-IN"/>
          </a:p>
        </p:txBody>
      </p:sp>
      <p:sp>
        <p:nvSpPr>
          <p:cNvPr id="8" name="Text Placeholder 6">
            <a:extLst>
              <a:ext uri="{FF2B5EF4-FFF2-40B4-BE49-F238E27FC236}">
                <a16:creationId xmlns:a16="http://schemas.microsoft.com/office/drawing/2014/main" id="{7648970C-D85B-92D8-0DFC-95D20F585338}"/>
              </a:ext>
            </a:extLst>
          </p:cNvPr>
          <p:cNvSpPr>
            <a:spLocks noGrp="1"/>
          </p:cNvSpPr>
          <p:nvPr>
            <p:ph type="body" sz="quarter" idx="11" hasCustomPrompt="1"/>
          </p:nvPr>
        </p:nvSpPr>
        <p:spPr>
          <a:xfrm>
            <a:off x="528641" y="6083583"/>
            <a:ext cx="2627376" cy="207672"/>
          </a:xfrm>
          <a:prstGeom prst="rect">
            <a:avLst/>
          </a:prstGeom>
        </p:spPr>
        <p:txBody>
          <a:bodyPr anchor="b" anchorCtr="0"/>
          <a:lstStyle>
            <a:lvl1pPr marL="0" indent="0">
              <a:buNone/>
              <a:defRPr sz="1600" baseline="0">
                <a:solidFill>
                  <a:schemeClr val="bg1"/>
                </a:solidFill>
              </a:defRPr>
            </a:lvl1pPr>
          </a:lstStyle>
          <a:p>
            <a:pPr lvl="0"/>
            <a:r>
              <a:rPr lang="en-US"/>
              <a:t>Date</a:t>
            </a:r>
            <a:endParaRPr lang="en-IN"/>
          </a:p>
        </p:txBody>
      </p:sp>
      <p:sp>
        <p:nvSpPr>
          <p:cNvPr id="9" name="Text Placeholder 5">
            <a:extLst>
              <a:ext uri="{FF2B5EF4-FFF2-40B4-BE49-F238E27FC236}">
                <a16:creationId xmlns:a16="http://schemas.microsoft.com/office/drawing/2014/main" id="{78E017CD-9662-04B5-F64E-D27C3545DC85}"/>
              </a:ext>
            </a:extLst>
          </p:cNvPr>
          <p:cNvSpPr>
            <a:spLocks noGrp="1"/>
          </p:cNvSpPr>
          <p:nvPr>
            <p:ph type="body" sz="quarter" idx="12" hasCustomPrompt="1"/>
          </p:nvPr>
        </p:nvSpPr>
        <p:spPr>
          <a:xfrm>
            <a:off x="528641" y="4730750"/>
            <a:ext cx="5753100" cy="893763"/>
          </a:xfrm>
          <a:prstGeom prst="rect">
            <a:avLst/>
          </a:prstGeom>
        </p:spPr>
        <p:txBody>
          <a:bodyPr/>
          <a:lstStyle>
            <a:lvl1pPr marL="0" indent="0">
              <a:buNone/>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subhead, if needed</a:t>
            </a:r>
          </a:p>
        </p:txBody>
      </p:sp>
      <p:pic>
        <p:nvPicPr>
          <p:cNvPr id="6" name="Picture 5">
            <a:extLst>
              <a:ext uri="{FF2B5EF4-FFF2-40B4-BE49-F238E27FC236}">
                <a16:creationId xmlns:a16="http://schemas.microsoft.com/office/drawing/2014/main" id="{E4F4D092-37DD-A1AC-50A1-84AF58597F10}"/>
              </a:ext>
            </a:extLst>
          </p:cNvPr>
          <p:cNvPicPr>
            <a:picLocks noChangeAspect="1"/>
          </p:cNvPicPr>
          <p:nvPr userDrawn="1"/>
        </p:nvPicPr>
        <p:blipFill>
          <a:blip r:embed="rId3">
            <a:extLst>
              <a:ext uri="{28A0092B-C50C-407E-A947-70E740481C1C}">
                <a14:useLocalDpi xmlns:a14="http://schemas.microsoft.com/office/drawing/2010/main" val="0"/>
              </a:ext>
            </a:extLst>
          </a:blip>
          <a:srcRect l="95" r="95"/>
          <a:stretch/>
        </p:blipFill>
        <p:spPr>
          <a:xfrm>
            <a:off x="225083" y="255508"/>
            <a:ext cx="3322979" cy="1371600"/>
          </a:xfrm>
          <a:prstGeom prst="rect">
            <a:avLst/>
          </a:prstGeom>
        </p:spPr>
      </p:pic>
    </p:spTree>
    <p:extLst>
      <p:ext uri="{BB962C8B-B14F-4D97-AF65-F5344CB8AC3E}">
        <p14:creationId xmlns:p14="http://schemas.microsoft.com/office/powerpoint/2010/main" val="202895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and Answers 3">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31037B-561D-1C4D-04DC-96CDBE88284B}"/>
              </a:ext>
            </a:extLst>
          </p:cNvPr>
          <p:cNvSpPr txBox="1"/>
          <p:nvPr userDrawn="1"/>
        </p:nvSpPr>
        <p:spPr>
          <a:xfrm>
            <a:off x="7144999" y="3695817"/>
            <a:ext cx="2797561" cy="1208023"/>
          </a:xfrm>
          <a:prstGeom prst="rect">
            <a:avLst/>
          </a:prstGeom>
          <a:noFill/>
        </p:spPr>
        <p:txBody>
          <a:bodyPr wrap="none" rtlCol="0">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Roboto Condensed"/>
                <a:ea typeface="+mn-ea"/>
                <a:cs typeface="Poppins" pitchFamily="2" charset="77"/>
              </a:rPr>
              <a:t>Answers</a:t>
            </a:r>
          </a:p>
        </p:txBody>
      </p:sp>
      <p:sp>
        <p:nvSpPr>
          <p:cNvPr id="19" name="TextBox 18">
            <a:extLst>
              <a:ext uri="{FF2B5EF4-FFF2-40B4-BE49-F238E27FC236}">
                <a16:creationId xmlns:a16="http://schemas.microsoft.com/office/drawing/2014/main" id="{6675E166-4EFB-F14B-AD7A-134A333992D9}"/>
              </a:ext>
            </a:extLst>
          </p:cNvPr>
          <p:cNvSpPr txBox="1"/>
          <p:nvPr userDrawn="1"/>
        </p:nvSpPr>
        <p:spPr>
          <a:xfrm>
            <a:off x="4772208" y="0"/>
            <a:ext cx="3028393" cy="6370975"/>
          </a:xfrm>
          <a:prstGeom prst="rect">
            <a:avLst/>
          </a:prstGeom>
          <a:gradFill>
            <a:gsLst>
              <a:gs pos="53000">
                <a:schemeClr val="tx1"/>
              </a:gs>
              <a:gs pos="69000">
                <a:schemeClr val="tx1">
                  <a:alpha val="0"/>
                </a:schemeClr>
              </a:gs>
            </a:gsLst>
            <a:lin ang="0" scaled="1"/>
          </a:gradFill>
        </p:spPr>
        <p:txBody>
          <a:bodyPr wrap="none" rtlCol="0">
            <a:spAutoFit/>
          </a:bodyPr>
          <a:lstStyle/>
          <a:p>
            <a:r>
              <a:rPr lang="en-US" sz="40800">
                <a:gradFill>
                  <a:gsLst>
                    <a:gs pos="53000">
                      <a:srgbClr val="BD3884"/>
                    </a:gs>
                    <a:gs pos="35000">
                      <a:srgbClr val="D94B7D"/>
                    </a:gs>
                    <a:gs pos="21000">
                      <a:srgbClr val="F75F75"/>
                    </a:gs>
                    <a:gs pos="5000">
                      <a:srgbClr val="FF9971"/>
                    </a:gs>
                    <a:gs pos="100000">
                      <a:srgbClr val="7A4C93"/>
                    </a:gs>
                    <a:gs pos="84000">
                      <a:srgbClr val="7A4C93">
                        <a:lumMod val="89000"/>
                        <a:lumOff val="11000"/>
                      </a:srgbClr>
                    </a:gs>
                    <a:gs pos="70000">
                      <a:srgbClr val="90458E">
                        <a:lumMod val="97000"/>
                        <a:lumOff val="3000"/>
                      </a:srgbClr>
                    </a:gs>
                  </a:gsLst>
                  <a:lin ang="7440000" scaled="0"/>
                </a:gradFill>
              </a:rPr>
              <a:t>&amp;</a:t>
            </a:r>
          </a:p>
        </p:txBody>
      </p:sp>
      <p:sp>
        <p:nvSpPr>
          <p:cNvPr id="3" name="TextBox 2">
            <a:extLst>
              <a:ext uri="{FF2B5EF4-FFF2-40B4-BE49-F238E27FC236}">
                <a16:creationId xmlns:a16="http://schemas.microsoft.com/office/drawing/2014/main" id="{B5C90039-CC15-56FE-9A6C-6F7FCB2E5991}"/>
              </a:ext>
            </a:extLst>
          </p:cNvPr>
          <p:cNvSpPr txBox="1"/>
          <p:nvPr userDrawn="1"/>
        </p:nvSpPr>
        <p:spPr>
          <a:xfrm>
            <a:off x="3052709" y="3185487"/>
            <a:ext cx="3243196" cy="1208023"/>
          </a:xfrm>
          <a:prstGeom prst="rect">
            <a:avLst/>
          </a:prstGeom>
          <a:noFill/>
        </p:spPr>
        <p:txBody>
          <a:bodyPr wrap="none" rtlCol="0">
            <a:spAutoFit/>
          </a:bodyPr>
          <a:lstStyle/>
          <a:p>
            <a:pPr marL="0" marR="0" lvl="0" indent="0" algn="r" defTabSz="914400" rtl="0" eaLnBrk="1" fontAlgn="auto" latinLnBrk="0" hangingPunct="1">
              <a:lnSpc>
                <a:spcPts val="96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Roboto Condensed"/>
                <a:ea typeface="+mn-ea"/>
                <a:cs typeface="Poppins" pitchFamily="2" charset="77"/>
              </a:rPr>
              <a:t>Questions</a:t>
            </a:r>
          </a:p>
        </p:txBody>
      </p:sp>
      <p:pic>
        <p:nvPicPr>
          <p:cNvPr id="4" name="Picture 3">
            <a:extLst>
              <a:ext uri="{FF2B5EF4-FFF2-40B4-BE49-F238E27FC236}">
                <a16:creationId xmlns:a16="http://schemas.microsoft.com/office/drawing/2014/main" id="{B1C26078-5D64-2C2B-E3B3-32504D398E05}"/>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23" cy="685800"/>
          </a:xfrm>
          <a:prstGeom prst="rect">
            <a:avLst/>
          </a:prstGeom>
        </p:spPr>
      </p:pic>
    </p:spTree>
    <p:extLst>
      <p:ext uri="{BB962C8B-B14F-4D97-AF65-F5344CB8AC3E}">
        <p14:creationId xmlns:p14="http://schemas.microsoft.com/office/powerpoint/2010/main" val="3000601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Data Object 4">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D99873-FD20-385C-606A-FE03352C0568}"/>
              </a:ext>
            </a:extLst>
          </p:cNvPr>
          <p:cNvSpPr>
            <a:spLocks noGrp="1"/>
          </p:cNvSpPr>
          <p:nvPr>
            <p:ph type="ctrTitle" hasCustomPrompt="1"/>
          </p:nvPr>
        </p:nvSpPr>
        <p:spPr>
          <a:xfrm>
            <a:off x="528640" y="1910339"/>
            <a:ext cx="4561974" cy="2537180"/>
          </a:xfrm>
          <a:prstGeom prst="rect">
            <a:avLst/>
          </a:prstGeom>
        </p:spPr>
        <p:txBody>
          <a:bodyPr wrap="square" anchor="b">
            <a:noAutofit/>
          </a:bodyPr>
          <a:lstStyle>
            <a:lvl1pPr algn="l">
              <a:lnSpc>
                <a:spcPct val="80000"/>
              </a:lnSpc>
              <a:defRPr sz="5600">
                <a:solidFill>
                  <a:schemeClr val="bg1"/>
                </a:solidFill>
              </a:defRPr>
            </a:lvl1pPr>
          </a:lstStyle>
          <a:p>
            <a:r>
              <a:rPr lang="en-US"/>
              <a:t>Presentation</a:t>
            </a:r>
            <a:br>
              <a:rPr lang="en-US"/>
            </a:br>
            <a:r>
              <a:rPr lang="en-US"/>
              <a:t>Title</a:t>
            </a:r>
            <a:endParaRPr lang="en-IN"/>
          </a:p>
        </p:txBody>
      </p:sp>
      <p:sp>
        <p:nvSpPr>
          <p:cNvPr id="9" name="Text Placeholder 6">
            <a:extLst>
              <a:ext uri="{FF2B5EF4-FFF2-40B4-BE49-F238E27FC236}">
                <a16:creationId xmlns:a16="http://schemas.microsoft.com/office/drawing/2014/main" id="{A3CC647F-6A40-181E-FD3B-92D3E57EA22E}"/>
              </a:ext>
            </a:extLst>
          </p:cNvPr>
          <p:cNvSpPr>
            <a:spLocks noGrp="1"/>
          </p:cNvSpPr>
          <p:nvPr>
            <p:ph type="body" sz="quarter" idx="11" hasCustomPrompt="1"/>
          </p:nvPr>
        </p:nvSpPr>
        <p:spPr>
          <a:xfrm>
            <a:off x="528641" y="6083583"/>
            <a:ext cx="2627376" cy="207672"/>
          </a:xfrm>
          <a:prstGeom prst="rect">
            <a:avLst/>
          </a:prstGeom>
        </p:spPr>
        <p:txBody>
          <a:bodyPr anchor="b" anchorCtr="0"/>
          <a:lstStyle>
            <a:lvl1pPr marL="0" indent="0">
              <a:buNone/>
              <a:defRPr sz="1600" baseline="0">
                <a:solidFill>
                  <a:schemeClr val="bg1"/>
                </a:solidFill>
              </a:defRPr>
            </a:lvl1pPr>
          </a:lstStyle>
          <a:p>
            <a:pPr lvl="0"/>
            <a:r>
              <a:rPr lang="en-US"/>
              <a:t>Date</a:t>
            </a:r>
            <a:endParaRPr lang="en-IN"/>
          </a:p>
        </p:txBody>
      </p:sp>
      <p:sp>
        <p:nvSpPr>
          <p:cNvPr id="10" name="Text Placeholder 5">
            <a:extLst>
              <a:ext uri="{FF2B5EF4-FFF2-40B4-BE49-F238E27FC236}">
                <a16:creationId xmlns:a16="http://schemas.microsoft.com/office/drawing/2014/main" id="{3DCFD21C-96BC-EDF9-5189-986594B818DF}"/>
              </a:ext>
            </a:extLst>
          </p:cNvPr>
          <p:cNvSpPr>
            <a:spLocks noGrp="1"/>
          </p:cNvSpPr>
          <p:nvPr>
            <p:ph type="body" sz="quarter" idx="12" hasCustomPrompt="1"/>
          </p:nvPr>
        </p:nvSpPr>
        <p:spPr>
          <a:xfrm>
            <a:off x="528641" y="4730750"/>
            <a:ext cx="4561974" cy="893763"/>
          </a:xfrm>
          <a:prstGeom prst="rect">
            <a:avLst/>
          </a:prstGeom>
        </p:spPr>
        <p:txBody>
          <a:bodyPr/>
          <a:lstStyle>
            <a:lvl1pPr marL="0" indent="0">
              <a:buNone/>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subhead, if needed</a:t>
            </a:r>
          </a:p>
        </p:txBody>
      </p:sp>
      <p:sp>
        <p:nvSpPr>
          <p:cNvPr id="3" name="Picture Placeholder 8">
            <a:extLst>
              <a:ext uri="{FF2B5EF4-FFF2-40B4-BE49-F238E27FC236}">
                <a16:creationId xmlns:a16="http://schemas.microsoft.com/office/drawing/2014/main" id="{2FE8B417-F002-A29C-8BFE-8349963C67B1}"/>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85000"/>
            </a:schemeClr>
          </a:solidFill>
        </p:spPr>
        <p:txBody>
          <a:bodyPr wrap="square">
            <a:noAutofit/>
          </a:bodyPr>
          <a:lstStyle>
            <a:lvl1pPr marL="0" indent="0" algn="ctr">
              <a:buFontTx/>
              <a:buNone/>
              <a:defRPr/>
            </a:lvl1pPr>
          </a:lstStyle>
          <a:p>
            <a:r>
              <a:rPr lang="en-US"/>
              <a:t>Add image, then ‘Send to Back’</a:t>
            </a:r>
          </a:p>
        </p:txBody>
      </p:sp>
      <p:pic>
        <p:nvPicPr>
          <p:cNvPr id="6" name="Picture 5">
            <a:extLst>
              <a:ext uri="{FF2B5EF4-FFF2-40B4-BE49-F238E27FC236}">
                <a16:creationId xmlns:a16="http://schemas.microsoft.com/office/drawing/2014/main" id="{58CFBA30-1136-687D-F1A5-88DFF48B6DF4}"/>
              </a:ext>
            </a:extLst>
          </p:cNvPr>
          <p:cNvPicPr>
            <a:picLocks noChangeAspect="1"/>
          </p:cNvPicPr>
          <p:nvPr userDrawn="1"/>
        </p:nvPicPr>
        <p:blipFill>
          <a:blip r:embed="rId2">
            <a:extLst>
              <a:ext uri="{28A0092B-C50C-407E-A947-70E740481C1C}">
                <a14:useLocalDpi xmlns:a14="http://schemas.microsoft.com/office/drawing/2010/main" val="0"/>
              </a:ext>
            </a:extLst>
          </a:blip>
          <a:srcRect l="95" r="95"/>
          <a:stretch/>
        </p:blipFill>
        <p:spPr>
          <a:xfrm>
            <a:off x="225083" y="255508"/>
            <a:ext cx="3322979" cy="1371600"/>
          </a:xfrm>
          <a:prstGeom prst="rect">
            <a:avLst/>
          </a:prstGeom>
        </p:spPr>
      </p:pic>
    </p:spTree>
    <p:extLst>
      <p:ext uri="{BB962C8B-B14F-4D97-AF65-F5344CB8AC3E}">
        <p14:creationId xmlns:p14="http://schemas.microsoft.com/office/powerpoint/2010/main" val="2879121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_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F00C1-83BB-811E-0AC8-A0830FDE8B7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pic>
        <p:nvPicPr>
          <p:cNvPr id="2" name="Picture 1">
            <a:extLst>
              <a:ext uri="{FF2B5EF4-FFF2-40B4-BE49-F238E27FC236}">
                <a16:creationId xmlns:a16="http://schemas.microsoft.com/office/drawing/2014/main" id="{FA985D86-E302-AA13-F309-58E8A2FAFCB3}"/>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
        <p:nvSpPr>
          <p:cNvPr id="3" name="Text Placeholder 10">
            <a:extLst>
              <a:ext uri="{FF2B5EF4-FFF2-40B4-BE49-F238E27FC236}">
                <a16:creationId xmlns:a16="http://schemas.microsoft.com/office/drawing/2014/main" id="{AB6C8445-002E-41C8-E763-265C45F2640A}"/>
              </a:ext>
            </a:extLst>
          </p:cNvPr>
          <p:cNvSpPr txBox="1">
            <a:spLocks/>
          </p:cNvSpPr>
          <p:nvPr userDrawn="1"/>
        </p:nvSpPr>
        <p:spPr>
          <a:xfrm>
            <a:off x="501670" y="566711"/>
            <a:ext cx="3688447" cy="973333"/>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Thank</a:t>
            </a:r>
          </a:p>
        </p:txBody>
      </p:sp>
      <p:sp>
        <p:nvSpPr>
          <p:cNvPr id="4" name="Text Placeholder 10">
            <a:extLst>
              <a:ext uri="{FF2B5EF4-FFF2-40B4-BE49-F238E27FC236}">
                <a16:creationId xmlns:a16="http://schemas.microsoft.com/office/drawing/2014/main" id="{1F648C02-62BE-8DAF-E705-288D7CB322A3}"/>
              </a:ext>
            </a:extLst>
          </p:cNvPr>
          <p:cNvSpPr txBox="1">
            <a:spLocks/>
          </p:cNvSpPr>
          <p:nvPr userDrawn="1"/>
        </p:nvSpPr>
        <p:spPr>
          <a:xfrm>
            <a:off x="605943" y="1370583"/>
            <a:ext cx="3688447" cy="1151237"/>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you</a:t>
            </a:r>
          </a:p>
        </p:txBody>
      </p:sp>
      <p:sp>
        <p:nvSpPr>
          <p:cNvPr id="6" name="Picture Placeholder 8">
            <a:extLst>
              <a:ext uri="{FF2B5EF4-FFF2-40B4-BE49-F238E27FC236}">
                <a16:creationId xmlns:a16="http://schemas.microsoft.com/office/drawing/2014/main" id="{B404BA6F-2978-5633-1D65-E3F7639AF1A8}"/>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85000"/>
            </a:schemeClr>
          </a:solidFill>
        </p:spPr>
        <p:txBody>
          <a:bodyPr wrap="square">
            <a:noAutofit/>
          </a:bodyPr>
          <a:lstStyle>
            <a:lvl1pPr marL="0" indent="0" algn="ctr">
              <a:buFontTx/>
              <a:buNone/>
              <a:defRPr/>
            </a:lvl1pPr>
          </a:lstStyle>
          <a:p>
            <a:r>
              <a:rPr lang="en-US"/>
              <a:t>Add image, then ‘Send to Back’</a:t>
            </a:r>
          </a:p>
        </p:txBody>
      </p:sp>
    </p:spTree>
    <p:extLst>
      <p:ext uri="{BB962C8B-B14F-4D97-AF65-F5344CB8AC3E}">
        <p14:creationId xmlns:p14="http://schemas.microsoft.com/office/powerpoint/2010/main" val="4224214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_Black">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AB6C8445-002E-41C8-E763-265C45F2640A}"/>
              </a:ext>
            </a:extLst>
          </p:cNvPr>
          <p:cNvSpPr txBox="1">
            <a:spLocks/>
          </p:cNvSpPr>
          <p:nvPr userDrawn="1"/>
        </p:nvSpPr>
        <p:spPr>
          <a:xfrm>
            <a:off x="501670" y="566711"/>
            <a:ext cx="3688447" cy="973333"/>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Thank</a:t>
            </a:r>
          </a:p>
        </p:txBody>
      </p:sp>
      <p:sp>
        <p:nvSpPr>
          <p:cNvPr id="4" name="Text Placeholder 10">
            <a:extLst>
              <a:ext uri="{FF2B5EF4-FFF2-40B4-BE49-F238E27FC236}">
                <a16:creationId xmlns:a16="http://schemas.microsoft.com/office/drawing/2014/main" id="{1F648C02-62BE-8DAF-E705-288D7CB322A3}"/>
              </a:ext>
            </a:extLst>
          </p:cNvPr>
          <p:cNvSpPr txBox="1">
            <a:spLocks/>
          </p:cNvSpPr>
          <p:nvPr userDrawn="1"/>
        </p:nvSpPr>
        <p:spPr>
          <a:xfrm>
            <a:off x="605943" y="1370583"/>
            <a:ext cx="3688447" cy="1151237"/>
          </a:xfrm>
          <a:prstGeom prst="rect">
            <a:avLst/>
          </a:prstGeom>
        </p:spPr>
        <p:txBody>
          <a:bodyPr anchor="t"/>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en-IN" sz="8000" b="0" i="0" u="none" strike="noStrike" kern="1200" cap="none" spc="0" normalizeH="0" baseline="0" noProof="0">
                <a:ln>
                  <a:noFill/>
                </a:ln>
                <a:solidFill>
                  <a:srgbClr val="FFFFFF"/>
                </a:solidFill>
                <a:effectLst/>
                <a:uLnTx/>
                <a:uFillTx/>
                <a:latin typeface="Roboto Condensed"/>
                <a:ea typeface="Roboto Condensed" panose="02000000000000000000" pitchFamily="2" charset="0"/>
              </a:rPr>
              <a:t>you</a:t>
            </a:r>
          </a:p>
        </p:txBody>
      </p:sp>
      <p:pic>
        <p:nvPicPr>
          <p:cNvPr id="7" name="Picture 6">
            <a:extLst>
              <a:ext uri="{FF2B5EF4-FFF2-40B4-BE49-F238E27FC236}">
                <a16:creationId xmlns:a16="http://schemas.microsoft.com/office/drawing/2014/main" id="{0DE919DC-D721-F6FA-D385-0E5E8CC5C0D6}"/>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23" cy="685800"/>
          </a:xfrm>
          <a:prstGeom prst="rect">
            <a:avLst/>
          </a:prstGeom>
        </p:spPr>
      </p:pic>
      <p:sp>
        <p:nvSpPr>
          <p:cNvPr id="8" name="Picture Placeholder 8">
            <a:extLst>
              <a:ext uri="{FF2B5EF4-FFF2-40B4-BE49-F238E27FC236}">
                <a16:creationId xmlns:a16="http://schemas.microsoft.com/office/drawing/2014/main" id="{933B7CCE-6DA7-EBB8-AD07-FA0389C1586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85000"/>
            </a:schemeClr>
          </a:solidFill>
          <a:ln w="12700">
            <a:noFill/>
          </a:ln>
          <a:effectLst>
            <a:softEdge rad="12700"/>
          </a:effectLst>
        </p:spPr>
        <p:txBody>
          <a:bodyPr wrap="square">
            <a:noAutofit/>
          </a:bodyPr>
          <a:lstStyle>
            <a:lvl1pPr marL="0" indent="0" algn="ctr">
              <a:buFontTx/>
              <a:buNone/>
              <a:defRPr/>
            </a:lvl1pPr>
          </a:lstStyle>
          <a:p>
            <a:r>
              <a:rPr lang="en-US"/>
              <a:t>Add image, then ‘Send to Back’</a:t>
            </a:r>
          </a:p>
        </p:txBody>
      </p:sp>
    </p:spTree>
    <p:extLst>
      <p:ext uri="{BB962C8B-B14F-4D97-AF65-F5344CB8AC3E}">
        <p14:creationId xmlns:p14="http://schemas.microsoft.com/office/powerpoint/2010/main" val="28660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estions and Answers 3">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31037B-561D-1C4D-04DC-96CDBE88284B}"/>
              </a:ext>
            </a:extLst>
          </p:cNvPr>
          <p:cNvSpPr txBox="1"/>
          <p:nvPr userDrawn="1"/>
        </p:nvSpPr>
        <p:spPr>
          <a:xfrm>
            <a:off x="7144999" y="3695817"/>
            <a:ext cx="2797561" cy="1208023"/>
          </a:xfrm>
          <a:prstGeom prst="rect">
            <a:avLst/>
          </a:prstGeom>
          <a:noFill/>
        </p:spPr>
        <p:txBody>
          <a:bodyPr wrap="none" rtlCol="0">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Roboto Condensed"/>
                <a:ea typeface="+mn-ea"/>
                <a:cs typeface="Poppins" pitchFamily="2" charset="77"/>
              </a:rPr>
              <a:t>Answers</a:t>
            </a:r>
          </a:p>
        </p:txBody>
      </p:sp>
      <p:sp>
        <p:nvSpPr>
          <p:cNvPr id="19" name="TextBox 18">
            <a:extLst>
              <a:ext uri="{FF2B5EF4-FFF2-40B4-BE49-F238E27FC236}">
                <a16:creationId xmlns:a16="http://schemas.microsoft.com/office/drawing/2014/main" id="{6675E166-4EFB-F14B-AD7A-134A333992D9}"/>
              </a:ext>
            </a:extLst>
          </p:cNvPr>
          <p:cNvSpPr txBox="1"/>
          <p:nvPr userDrawn="1"/>
        </p:nvSpPr>
        <p:spPr>
          <a:xfrm>
            <a:off x="4772208" y="0"/>
            <a:ext cx="3028393" cy="6370975"/>
          </a:xfrm>
          <a:prstGeom prst="rect">
            <a:avLst/>
          </a:prstGeom>
          <a:gradFill>
            <a:gsLst>
              <a:gs pos="53000">
                <a:schemeClr val="tx1"/>
              </a:gs>
              <a:gs pos="69000">
                <a:schemeClr val="tx1">
                  <a:alpha val="0"/>
                </a:schemeClr>
              </a:gs>
            </a:gsLst>
            <a:lin ang="0" scaled="1"/>
          </a:gradFill>
        </p:spPr>
        <p:txBody>
          <a:bodyPr wrap="none" rtlCol="0">
            <a:spAutoFit/>
          </a:bodyPr>
          <a:lstStyle/>
          <a:p>
            <a:r>
              <a:rPr lang="en-US" sz="40800">
                <a:gradFill>
                  <a:gsLst>
                    <a:gs pos="53000">
                      <a:srgbClr val="BD3884"/>
                    </a:gs>
                    <a:gs pos="35000">
                      <a:srgbClr val="D94B7D"/>
                    </a:gs>
                    <a:gs pos="21000">
                      <a:srgbClr val="F75F75"/>
                    </a:gs>
                    <a:gs pos="5000">
                      <a:srgbClr val="FF9971"/>
                    </a:gs>
                    <a:gs pos="100000">
                      <a:srgbClr val="7A4C93"/>
                    </a:gs>
                    <a:gs pos="84000">
                      <a:srgbClr val="7A4C93">
                        <a:lumMod val="89000"/>
                        <a:lumOff val="11000"/>
                      </a:srgbClr>
                    </a:gs>
                    <a:gs pos="70000">
                      <a:srgbClr val="90458E">
                        <a:lumMod val="97000"/>
                        <a:lumOff val="3000"/>
                      </a:srgbClr>
                    </a:gs>
                  </a:gsLst>
                  <a:lin ang="7440000" scaled="0"/>
                </a:gradFill>
              </a:rPr>
              <a:t>&amp;</a:t>
            </a:r>
          </a:p>
        </p:txBody>
      </p:sp>
      <p:sp>
        <p:nvSpPr>
          <p:cNvPr id="3" name="TextBox 2">
            <a:extLst>
              <a:ext uri="{FF2B5EF4-FFF2-40B4-BE49-F238E27FC236}">
                <a16:creationId xmlns:a16="http://schemas.microsoft.com/office/drawing/2014/main" id="{B5C90039-CC15-56FE-9A6C-6F7FCB2E5991}"/>
              </a:ext>
            </a:extLst>
          </p:cNvPr>
          <p:cNvSpPr txBox="1"/>
          <p:nvPr userDrawn="1"/>
        </p:nvSpPr>
        <p:spPr>
          <a:xfrm>
            <a:off x="3052709" y="3185487"/>
            <a:ext cx="3243196" cy="1208023"/>
          </a:xfrm>
          <a:prstGeom prst="rect">
            <a:avLst/>
          </a:prstGeom>
          <a:noFill/>
        </p:spPr>
        <p:txBody>
          <a:bodyPr wrap="none" rtlCol="0">
            <a:spAutoFit/>
          </a:bodyPr>
          <a:lstStyle/>
          <a:p>
            <a:pPr marL="0" marR="0" lvl="0" indent="0" algn="r" defTabSz="914400" rtl="0" eaLnBrk="1" fontAlgn="auto" latinLnBrk="0" hangingPunct="1">
              <a:lnSpc>
                <a:spcPts val="96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Roboto Condensed"/>
                <a:ea typeface="+mn-ea"/>
                <a:cs typeface="Poppins" pitchFamily="2" charset="77"/>
              </a:rPr>
              <a:t>Questions</a:t>
            </a:r>
          </a:p>
        </p:txBody>
      </p:sp>
      <p:pic>
        <p:nvPicPr>
          <p:cNvPr id="4" name="Picture 3">
            <a:extLst>
              <a:ext uri="{FF2B5EF4-FFF2-40B4-BE49-F238E27FC236}">
                <a16:creationId xmlns:a16="http://schemas.microsoft.com/office/drawing/2014/main" id="{B1C26078-5D64-2C2B-E3B3-32504D398E05}"/>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23" cy="685800"/>
          </a:xfrm>
          <a:prstGeom prst="rect">
            <a:avLst/>
          </a:prstGeom>
        </p:spPr>
      </p:pic>
    </p:spTree>
    <p:extLst>
      <p:ext uri="{BB962C8B-B14F-4D97-AF65-F5344CB8AC3E}">
        <p14:creationId xmlns:p14="http://schemas.microsoft.com/office/powerpoint/2010/main" val="401225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2D96D484-F42E-0BCA-AC93-8BA9B92E3C9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86852" cy="6858000"/>
          </a:xfrm>
          <a:prstGeom prst="rect">
            <a:avLst/>
          </a:prstGeom>
        </p:spPr>
      </p:pic>
      <p:sp>
        <p:nvSpPr>
          <p:cNvPr id="4" name="TextBox 3">
            <a:extLst>
              <a:ext uri="{FF2B5EF4-FFF2-40B4-BE49-F238E27FC236}">
                <a16:creationId xmlns:a16="http://schemas.microsoft.com/office/drawing/2014/main" id="{FDBF4AC2-1327-2B6C-7807-1EAE852EA1DE}"/>
              </a:ext>
            </a:extLst>
          </p:cNvPr>
          <p:cNvSpPr txBox="1"/>
          <p:nvPr userDrawn="1"/>
        </p:nvSpPr>
        <p:spPr>
          <a:xfrm>
            <a:off x="4225937" y="2921169"/>
            <a:ext cx="3789820" cy="1015663"/>
          </a:xfrm>
          <a:prstGeom prst="rect">
            <a:avLst/>
          </a:prstGeom>
          <a:noFill/>
        </p:spPr>
        <p:txBody>
          <a:bodyPr wrap="none" rtlCol="0">
            <a:spAutoFit/>
          </a:bodyPr>
          <a:lstStyle/>
          <a:p>
            <a:r>
              <a:rPr lang="en-US" sz="6000">
                <a:solidFill>
                  <a:schemeClr val="bg1"/>
                </a:solidFill>
                <a:latin typeface="Poppins" panose="00000500000000000000" pitchFamily="2" charset="0"/>
                <a:cs typeface="Poppins" panose="00000500000000000000" pitchFamily="2" charset="0"/>
              </a:rPr>
              <a:t>Appendix</a:t>
            </a:r>
          </a:p>
        </p:txBody>
      </p:sp>
    </p:spTree>
    <p:extLst>
      <p:ext uri="{BB962C8B-B14F-4D97-AF65-F5344CB8AC3E}">
        <p14:creationId xmlns:p14="http://schemas.microsoft.com/office/powerpoint/2010/main" val="3440900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_White ">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E6EF93-FDAE-A7BF-E6E2-91169884A07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95000"/>
            </a:schemeClr>
          </a:solidFill>
        </p:spPr>
        <p:txBody>
          <a:bodyPr wrap="square">
            <a:noAutofit/>
          </a:bodyPr>
          <a:lstStyle>
            <a:lvl1pPr marL="0" indent="0" algn="ctr">
              <a:buFontTx/>
              <a:buNone/>
              <a:defRPr/>
            </a:lvl1pPr>
          </a:lstStyle>
          <a:p>
            <a:r>
              <a:rPr lang="en-US"/>
              <a:t>Add image, then ‘Send to Back’</a:t>
            </a:r>
          </a:p>
        </p:txBody>
      </p:sp>
      <p:sp>
        <p:nvSpPr>
          <p:cNvPr id="3" name="Text Placeholder 7">
            <a:extLst>
              <a:ext uri="{FF2B5EF4-FFF2-40B4-BE49-F238E27FC236}">
                <a16:creationId xmlns:a16="http://schemas.microsoft.com/office/drawing/2014/main" id="{5C7B9009-5B0C-8ACF-4FA5-976520A801CA}"/>
              </a:ext>
            </a:extLst>
          </p:cNvPr>
          <p:cNvSpPr>
            <a:spLocks noGrp="1"/>
          </p:cNvSpPr>
          <p:nvPr>
            <p:ph type="body" sz="quarter" idx="15" hasCustomPrompt="1"/>
          </p:nvPr>
        </p:nvSpPr>
        <p:spPr>
          <a:xfrm>
            <a:off x="1184198" y="2069147"/>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7" name="Text Placeholder 7">
            <a:extLst>
              <a:ext uri="{FF2B5EF4-FFF2-40B4-BE49-F238E27FC236}">
                <a16:creationId xmlns:a16="http://schemas.microsoft.com/office/drawing/2014/main" id="{089EA5CB-B3EB-81DE-866D-C02764F3EBC1}"/>
              </a:ext>
            </a:extLst>
          </p:cNvPr>
          <p:cNvSpPr>
            <a:spLocks noGrp="1"/>
          </p:cNvSpPr>
          <p:nvPr>
            <p:ph type="body" sz="quarter" idx="16" hasCustomPrompt="1"/>
          </p:nvPr>
        </p:nvSpPr>
        <p:spPr>
          <a:xfrm>
            <a:off x="521241" y="1971575"/>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1" name="Text Placeholder 7">
            <a:extLst>
              <a:ext uri="{FF2B5EF4-FFF2-40B4-BE49-F238E27FC236}">
                <a16:creationId xmlns:a16="http://schemas.microsoft.com/office/drawing/2014/main" id="{1B0A92EA-68BB-C12E-9F25-B08220C22514}"/>
              </a:ext>
            </a:extLst>
          </p:cNvPr>
          <p:cNvSpPr>
            <a:spLocks noGrp="1"/>
          </p:cNvSpPr>
          <p:nvPr>
            <p:ph type="body" sz="quarter" idx="17" hasCustomPrompt="1"/>
          </p:nvPr>
        </p:nvSpPr>
        <p:spPr>
          <a:xfrm>
            <a:off x="521241" y="2616211"/>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2" name="Text Placeholder 7">
            <a:extLst>
              <a:ext uri="{FF2B5EF4-FFF2-40B4-BE49-F238E27FC236}">
                <a16:creationId xmlns:a16="http://schemas.microsoft.com/office/drawing/2014/main" id="{8CEC5FA5-3902-A877-5981-C43BA7571ECC}"/>
              </a:ext>
            </a:extLst>
          </p:cNvPr>
          <p:cNvSpPr>
            <a:spLocks noGrp="1"/>
          </p:cNvSpPr>
          <p:nvPr>
            <p:ph type="body" sz="quarter" idx="18" hasCustomPrompt="1"/>
          </p:nvPr>
        </p:nvSpPr>
        <p:spPr>
          <a:xfrm>
            <a:off x="521241" y="3260847"/>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3" name="Text Placeholder 7">
            <a:extLst>
              <a:ext uri="{FF2B5EF4-FFF2-40B4-BE49-F238E27FC236}">
                <a16:creationId xmlns:a16="http://schemas.microsoft.com/office/drawing/2014/main" id="{FAB3EC24-0BCB-9CCE-7B13-650377419FEF}"/>
              </a:ext>
            </a:extLst>
          </p:cNvPr>
          <p:cNvSpPr>
            <a:spLocks noGrp="1"/>
          </p:cNvSpPr>
          <p:nvPr>
            <p:ph type="body" sz="quarter" idx="19" hasCustomPrompt="1"/>
          </p:nvPr>
        </p:nvSpPr>
        <p:spPr>
          <a:xfrm>
            <a:off x="521241" y="3905483"/>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4" name="Text Placeholder 7">
            <a:extLst>
              <a:ext uri="{FF2B5EF4-FFF2-40B4-BE49-F238E27FC236}">
                <a16:creationId xmlns:a16="http://schemas.microsoft.com/office/drawing/2014/main" id="{DB2477AA-7979-4CB8-DD9D-563C1D85F24C}"/>
              </a:ext>
            </a:extLst>
          </p:cNvPr>
          <p:cNvSpPr>
            <a:spLocks noGrp="1"/>
          </p:cNvSpPr>
          <p:nvPr>
            <p:ph type="body" sz="quarter" idx="20" hasCustomPrompt="1"/>
          </p:nvPr>
        </p:nvSpPr>
        <p:spPr>
          <a:xfrm>
            <a:off x="521241" y="4550119"/>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6" name="Text Placeholder 7">
            <a:extLst>
              <a:ext uri="{FF2B5EF4-FFF2-40B4-BE49-F238E27FC236}">
                <a16:creationId xmlns:a16="http://schemas.microsoft.com/office/drawing/2014/main" id="{99F73B5A-1A7E-6910-BFC2-5EAC73AA3A78}"/>
              </a:ext>
            </a:extLst>
          </p:cNvPr>
          <p:cNvSpPr>
            <a:spLocks noGrp="1"/>
          </p:cNvSpPr>
          <p:nvPr>
            <p:ph type="body" sz="quarter" idx="22" hasCustomPrompt="1"/>
          </p:nvPr>
        </p:nvSpPr>
        <p:spPr>
          <a:xfrm>
            <a:off x="1184198" y="2713783"/>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7" name="Text Placeholder 7">
            <a:extLst>
              <a:ext uri="{FF2B5EF4-FFF2-40B4-BE49-F238E27FC236}">
                <a16:creationId xmlns:a16="http://schemas.microsoft.com/office/drawing/2014/main" id="{568B476F-B12D-4DB7-450E-2D0410068A7A}"/>
              </a:ext>
            </a:extLst>
          </p:cNvPr>
          <p:cNvSpPr>
            <a:spLocks noGrp="1"/>
          </p:cNvSpPr>
          <p:nvPr>
            <p:ph type="body" sz="quarter" idx="23" hasCustomPrompt="1"/>
          </p:nvPr>
        </p:nvSpPr>
        <p:spPr>
          <a:xfrm>
            <a:off x="1184198" y="3358419"/>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8" name="Text Placeholder 7">
            <a:extLst>
              <a:ext uri="{FF2B5EF4-FFF2-40B4-BE49-F238E27FC236}">
                <a16:creationId xmlns:a16="http://schemas.microsoft.com/office/drawing/2014/main" id="{2F2652F7-B152-D410-8F27-5DFF116D15C2}"/>
              </a:ext>
            </a:extLst>
          </p:cNvPr>
          <p:cNvSpPr>
            <a:spLocks noGrp="1"/>
          </p:cNvSpPr>
          <p:nvPr>
            <p:ph type="body" sz="quarter" idx="24" hasCustomPrompt="1"/>
          </p:nvPr>
        </p:nvSpPr>
        <p:spPr>
          <a:xfrm>
            <a:off x="1184198" y="4003055"/>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9" name="Text Placeholder 7">
            <a:extLst>
              <a:ext uri="{FF2B5EF4-FFF2-40B4-BE49-F238E27FC236}">
                <a16:creationId xmlns:a16="http://schemas.microsoft.com/office/drawing/2014/main" id="{CCB42908-5039-31F1-9F57-9495863B4E34}"/>
              </a:ext>
            </a:extLst>
          </p:cNvPr>
          <p:cNvSpPr>
            <a:spLocks noGrp="1"/>
          </p:cNvSpPr>
          <p:nvPr>
            <p:ph type="body" sz="quarter" idx="25" hasCustomPrompt="1"/>
          </p:nvPr>
        </p:nvSpPr>
        <p:spPr>
          <a:xfrm>
            <a:off x="1184198" y="4647691"/>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0" name="Text Placeholder 18">
            <a:extLst>
              <a:ext uri="{FF2B5EF4-FFF2-40B4-BE49-F238E27FC236}">
                <a16:creationId xmlns:a16="http://schemas.microsoft.com/office/drawing/2014/main" id="{69EB1EF7-80F5-A1A6-D0A9-3C5056D78ACE}"/>
              </a:ext>
            </a:extLst>
          </p:cNvPr>
          <p:cNvSpPr txBox="1">
            <a:spLocks/>
          </p:cNvSpPr>
          <p:nvPr userDrawn="1"/>
        </p:nvSpPr>
        <p:spPr>
          <a:xfrm>
            <a:off x="8273394" y="6343069"/>
            <a:ext cx="3291840" cy="164592"/>
          </a:xfrm>
          <a:prstGeom prst="rect">
            <a:avLst/>
          </a:prstGeom>
        </p:spPr>
        <p:txBody>
          <a:bodyPr lIns="0" tIns="0" rIns="0" bIns="0" anchor="b" anchorCtr="0"/>
          <a:lst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3pPr>
            <a:lvl4pPr marL="0" indent="0" algn="r" defTabSz="914400" rtl="0" eaLnBrk="1" latinLnBrk="0" hangingPunct="1">
              <a:lnSpc>
                <a:spcPct val="90000"/>
              </a:lnSpc>
              <a:spcBef>
                <a:spcPts val="600"/>
              </a:spcBef>
              <a:buFont typeface="Arial" panose="020B0604020202020204" pitchFamily="34" charset="0"/>
              <a:buNone/>
              <a:defRPr sz="900" kern="1200">
                <a:solidFill>
                  <a:schemeClr val="bg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en-US">
              <a:solidFill>
                <a:schemeClr val="tx1"/>
              </a:solidFill>
            </a:endParaRPr>
          </a:p>
        </p:txBody>
      </p:sp>
      <p:sp>
        <p:nvSpPr>
          <p:cNvPr id="24" name="Title 23">
            <a:extLst>
              <a:ext uri="{FF2B5EF4-FFF2-40B4-BE49-F238E27FC236}">
                <a16:creationId xmlns:a16="http://schemas.microsoft.com/office/drawing/2014/main" id="{4A125016-5D01-AF02-0A22-E9B2B023D4BE}"/>
              </a:ext>
            </a:extLst>
          </p:cNvPr>
          <p:cNvSpPr>
            <a:spLocks noGrp="1"/>
          </p:cNvSpPr>
          <p:nvPr>
            <p:ph type="title"/>
          </p:nvPr>
        </p:nvSpPr>
        <p:spPr>
          <a:xfrm>
            <a:off x="514351" y="583456"/>
            <a:ext cx="4825662" cy="548640"/>
          </a:xfrm>
          <a:prstGeom prst="rect">
            <a:avLst/>
          </a:prstGeom>
        </p:spPr>
        <p:txBody>
          <a:bodyPr/>
          <a:lstStyle/>
          <a:p>
            <a:r>
              <a:rPr lang="en-US"/>
              <a:t>Click to edit Master title style</a:t>
            </a:r>
          </a:p>
        </p:txBody>
      </p:sp>
      <p:pic>
        <p:nvPicPr>
          <p:cNvPr id="2" name="Picture 1">
            <a:extLst>
              <a:ext uri="{FF2B5EF4-FFF2-40B4-BE49-F238E27FC236}">
                <a16:creationId xmlns:a16="http://schemas.microsoft.com/office/drawing/2014/main" id="{E654770C-53CE-6058-7449-021AB9BAB0A3}"/>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
        <p:nvSpPr>
          <p:cNvPr id="4" name="Text Placeholder 27">
            <a:extLst>
              <a:ext uri="{FF2B5EF4-FFF2-40B4-BE49-F238E27FC236}">
                <a16:creationId xmlns:a16="http://schemas.microsoft.com/office/drawing/2014/main" id="{C5239BC6-61BD-F9F5-1BFB-89D00711B3AD}"/>
              </a:ext>
            </a:extLst>
          </p:cNvPr>
          <p:cNvSpPr>
            <a:spLocks noGrp="1"/>
          </p:cNvSpPr>
          <p:nvPr>
            <p:ph type="body" sz="quarter" idx="28" hasCustomPrompt="1"/>
          </p:nvPr>
        </p:nvSpPr>
        <p:spPr>
          <a:xfrm>
            <a:off x="6528021" y="6065329"/>
            <a:ext cx="4891332" cy="164592"/>
          </a:xfrm>
          <a:prstGeom prst="rect">
            <a:avLst/>
          </a:prstGeom>
        </p:spPr>
        <p:txBody>
          <a:bodyPr anchor="b" anchorCtr="0"/>
          <a:lstStyle>
            <a:lvl1pPr marL="0" indent="0" algn="r">
              <a:buNone/>
              <a:defRPr sz="900" i="1"/>
            </a:lvl1pPr>
          </a:lstStyle>
          <a:p>
            <a:pPr lvl="0"/>
            <a:r>
              <a:rPr lang="en-US"/>
              <a:t>Source line goes here, Roboto 9pt, black, delete if not needed</a:t>
            </a:r>
          </a:p>
        </p:txBody>
      </p:sp>
      <p:sp>
        <p:nvSpPr>
          <p:cNvPr id="5" name="Slide Number Placeholder 167">
            <a:extLst>
              <a:ext uri="{FF2B5EF4-FFF2-40B4-BE49-F238E27FC236}">
                <a16:creationId xmlns:a16="http://schemas.microsoft.com/office/drawing/2014/main" id="{589AA901-F227-BCF0-D6C7-46CD7F48E556}"/>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3" name="Text Placeholder 27">
            <a:extLst>
              <a:ext uri="{FF2B5EF4-FFF2-40B4-BE49-F238E27FC236}">
                <a16:creationId xmlns:a16="http://schemas.microsoft.com/office/drawing/2014/main" id="{321D1512-A6CB-F0AC-D885-D2350B6F0980}"/>
              </a:ext>
            </a:extLst>
          </p:cNvPr>
          <p:cNvSpPr>
            <a:spLocks noGrp="1" noRot="1" noMove="1" noResize="1" noEditPoints="1" noAdjustHandles="1" noChangeArrowheads="1" noChangeShapeType="1"/>
          </p:cNvSpPr>
          <p:nvPr>
            <p:ph type="body" sz="quarter" idx="29" hasCustomPrompt="1"/>
          </p:nvPr>
        </p:nvSpPr>
        <p:spPr>
          <a:xfrm>
            <a:off x="7578368" y="6310657"/>
            <a:ext cx="3840985" cy="165153"/>
          </a:xfrm>
          <a:prstGeom prst="rect">
            <a:avLst/>
          </a:prstGeom>
        </p:spPr>
        <p:txBody>
          <a:bodyPr anchor="b" anchorCtr="0"/>
          <a:lstStyle>
            <a:lvl1pPr algn="r">
              <a:defRPr sz="900" i="1"/>
            </a:lvl1pPr>
            <a:lvl4pPr marL="640080" indent="0">
              <a:buNone/>
              <a:defRPr/>
            </a:lvl4pPr>
          </a:lstStyle>
          <a:p>
            <a:pPr lvl="3" algn="r"/>
            <a:r>
              <a:rPr lang="en-US" sz="900"/>
              <a:t>Circana, Inc. and Circana Group, L.P. |  Proprietary and confidential</a:t>
            </a:r>
          </a:p>
        </p:txBody>
      </p:sp>
    </p:spTree>
    <p:extLst>
      <p:ext uri="{BB962C8B-B14F-4D97-AF65-F5344CB8AC3E}">
        <p14:creationId xmlns:p14="http://schemas.microsoft.com/office/powerpoint/2010/main" val="3910212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0795B4-5356-CBDF-8FE9-BEE5D8D29F13}"/>
              </a:ext>
            </a:extLst>
          </p:cNvPr>
          <p:cNvSpPr>
            <a:spLocks noGrp="1"/>
          </p:cNvSpPr>
          <p:nvPr>
            <p:ph sz="quarter" idx="29"/>
          </p:nvPr>
        </p:nvSpPr>
        <p:spPr>
          <a:xfrm>
            <a:off x="514350" y="1951038"/>
            <a:ext cx="11187113"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A8ED16-FE2A-2AFA-F9B1-86471935EBFC}"/>
              </a:ext>
            </a:extLst>
          </p:cNvPr>
          <p:cNvSpPr>
            <a:spLocks noGrp="1"/>
          </p:cNvSpPr>
          <p:nvPr>
            <p:ph type="title" hasCustomPrompt="1"/>
          </p:nvPr>
        </p:nvSpPr>
        <p:spPr>
          <a:xfrm>
            <a:off x="514350" y="580801"/>
            <a:ext cx="11187113" cy="548640"/>
          </a:xfrm>
          <a:prstGeom prst="rect">
            <a:avLst/>
          </a:prstGeom>
        </p:spPr>
        <p:txBody>
          <a:bodyPr/>
          <a:lstStyle/>
          <a:p>
            <a:r>
              <a:rPr lang="en-US"/>
              <a:t>Place headline here</a:t>
            </a:r>
            <a:endParaRPr lang="en-IN"/>
          </a:p>
        </p:txBody>
      </p:sp>
      <p:sp>
        <p:nvSpPr>
          <p:cNvPr id="12" name="Text Placeholder 7">
            <a:extLst>
              <a:ext uri="{FF2B5EF4-FFF2-40B4-BE49-F238E27FC236}">
                <a16:creationId xmlns:a16="http://schemas.microsoft.com/office/drawing/2014/main" id="{6990699D-3D11-6CAE-4CFC-99265B42AE84}"/>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DD031038-A5E7-D521-7D05-6A42600B16A7}"/>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5" name="Text Placeholder 27">
            <a:extLst>
              <a:ext uri="{FF2B5EF4-FFF2-40B4-BE49-F238E27FC236}">
                <a16:creationId xmlns:a16="http://schemas.microsoft.com/office/drawing/2014/main" id="{02BE2F1D-7E26-233E-3F60-B1FFF1FA2054}"/>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6" name="Picture 5">
            <a:extLst>
              <a:ext uri="{FF2B5EF4-FFF2-40B4-BE49-F238E27FC236}">
                <a16:creationId xmlns:a16="http://schemas.microsoft.com/office/drawing/2014/main" id="{9E25EDAE-C0CA-B415-CF0D-D567807C429D}"/>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19002954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Head - White">
    <p:spTree>
      <p:nvGrpSpPr>
        <p:cNvPr id="1" name=""/>
        <p:cNvGrpSpPr/>
        <p:nvPr/>
      </p:nvGrpSpPr>
      <p:grpSpPr>
        <a:xfrm>
          <a:off x="0" y="0"/>
          <a:ext cx="0" cy="0"/>
          <a:chOff x="0" y="0"/>
          <a:chExt cx="0" cy="0"/>
        </a:xfrm>
      </p:grpSpPr>
      <p:sp>
        <p:nvSpPr>
          <p:cNvPr id="4" name="Slide Number Placeholder 167">
            <a:extLst>
              <a:ext uri="{FF2B5EF4-FFF2-40B4-BE49-F238E27FC236}">
                <a16:creationId xmlns:a16="http://schemas.microsoft.com/office/drawing/2014/main" id="{2633CBED-B5D2-1B49-24CD-B6BAE08427B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5" name="Title 1">
            <a:extLst>
              <a:ext uri="{FF2B5EF4-FFF2-40B4-BE49-F238E27FC236}">
                <a16:creationId xmlns:a16="http://schemas.microsoft.com/office/drawing/2014/main" id="{0C9DF8EE-DB97-AC92-7F28-EEE779CFF517}"/>
              </a:ext>
            </a:extLst>
          </p:cNvPr>
          <p:cNvSpPr>
            <a:spLocks noGrp="1"/>
          </p:cNvSpPr>
          <p:nvPr>
            <p:ph type="title" hasCustomPrompt="1"/>
          </p:nvPr>
        </p:nvSpPr>
        <p:spPr>
          <a:xfrm>
            <a:off x="514350" y="580801"/>
            <a:ext cx="11187113" cy="548640"/>
          </a:xfrm>
          <a:prstGeom prst="rect">
            <a:avLst/>
          </a:prstGeom>
        </p:spPr>
        <p:txBody>
          <a:bodyPr/>
          <a:lstStyle/>
          <a:p>
            <a:r>
              <a:rPr lang="en-US"/>
              <a:t>Place headline here</a:t>
            </a:r>
            <a:endParaRPr lang="en-IN"/>
          </a:p>
        </p:txBody>
      </p:sp>
      <p:sp>
        <p:nvSpPr>
          <p:cNvPr id="7" name="Text Placeholder 7">
            <a:extLst>
              <a:ext uri="{FF2B5EF4-FFF2-40B4-BE49-F238E27FC236}">
                <a16:creationId xmlns:a16="http://schemas.microsoft.com/office/drawing/2014/main" id="{06CA7580-6E78-0A2D-27C5-9B1FCDEE601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743B51C2-4B33-B6BC-0D04-5159C038DC4F}"/>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6" name="Picture 5">
            <a:extLst>
              <a:ext uri="{FF2B5EF4-FFF2-40B4-BE49-F238E27FC236}">
                <a16:creationId xmlns:a16="http://schemas.microsoft.com/office/drawing/2014/main" id="{A00C2333-457B-0E6E-2EEF-3FC548E01A50}"/>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2793924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with one image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12CD2-AD78-3ED0-D859-8125508BF946}"/>
              </a:ext>
            </a:extLst>
          </p:cNvPr>
          <p:cNvSpPr>
            <a:spLocks noGrp="1"/>
          </p:cNvSpPr>
          <p:nvPr>
            <p:ph type="sldNum" sz="quarter" idx="10"/>
          </p:nvPr>
        </p:nvSpPr>
        <p:spPr/>
        <p:txBody>
          <a:body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ED9B59CD-0F7D-2DB4-BA77-1C2974E35B77}"/>
              </a:ext>
            </a:extLst>
          </p:cNvPr>
          <p:cNvSpPr>
            <a:spLocks noGrp="1"/>
          </p:cNvSpPr>
          <p:nvPr>
            <p:ph type="title" hasCustomPrompt="1"/>
          </p:nvPr>
        </p:nvSpPr>
        <p:spPr>
          <a:xfrm>
            <a:off x="514351" y="580801"/>
            <a:ext cx="5657850" cy="548640"/>
          </a:xfrm>
          <a:prstGeom prst="rect">
            <a:avLst/>
          </a:prstGeom>
        </p:spPr>
        <p:txBody>
          <a:bodyPr/>
          <a:lstStyle/>
          <a:p>
            <a:r>
              <a:rPr lang="en-US"/>
              <a:t>Place headline here</a:t>
            </a:r>
            <a:endParaRPr lang="en-IN"/>
          </a:p>
        </p:txBody>
      </p:sp>
      <p:sp>
        <p:nvSpPr>
          <p:cNvPr id="5" name="Text Placeholder 7">
            <a:extLst>
              <a:ext uri="{FF2B5EF4-FFF2-40B4-BE49-F238E27FC236}">
                <a16:creationId xmlns:a16="http://schemas.microsoft.com/office/drawing/2014/main" id="{65F39A24-3BD0-C227-4B6D-D6364B145627}"/>
              </a:ext>
            </a:extLst>
          </p:cNvPr>
          <p:cNvSpPr>
            <a:spLocks noGrp="1"/>
          </p:cNvSpPr>
          <p:nvPr>
            <p:ph type="body" sz="quarter" idx="14" hasCustomPrompt="1"/>
          </p:nvPr>
        </p:nvSpPr>
        <p:spPr>
          <a:xfrm>
            <a:off x="514351" y="1181362"/>
            <a:ext cx="5657850"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 name="Text Placeholder 27">
            <a:extLst>
              <a:ext uri="{FF2B5EF4-FFF2-40B4-BE49-F238E27FC236}">
                <a16:creationId xmlns:a16="http://schemas.microsoft.com/office/drawing/2014/main" id="{E6F4A28B-DAA1-0788-9DB1-F2A6EFB30D86}"/>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11" name="Text Placeholder 10">
            <a:extLst>
              <a:ext uri="{FF2B5EF4-FFF2-40B4-BE49-F238E27FC236}">
                <a16:creationId xmlns:a16="http://schemas.microsoft.com/office/drawing/2014/main" id="{77E9D05F-C9BE-A624-5C14-09F8E9B234C2}"/>
              </a:ext>
            </a:extLst>
          </p:cNvPr>
          <p:cNvSpPr>
            <a:spLocks noGrp="1"/>
          </p:cNvSpPr>
          <p:nvPr>
            <p:ph type="body" sz="quarter" idx="33"/>
          </p:nvPr>
        </p:nvSpPr>
        <p:spPr>
          <a:xfrm>
            <a:off x="514350" y="1951038"/>
            <a:ext cx="565785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
            <a:extLst>
              <a:ext uri="{FF2B5EF4-FFF2-40B4-BE49-F238E27FC236}">
                <a16:creationId xmlns:a16="http://schemas.microsoft.com/office/drawing/2014/main" id="{CBF4215A-BAE1-BD0C-EE0C-7C83A866F6F0}"/>
              </a:ext>
            </a:extLst>
          </p:cNvPr>
          <p:cNvSpPr>
            <a:spLocks noGrp="1"/>
          </p:cNvSpPr>
          <p:nvPr>
            <p:ph type="pic" sz="quarter" idx="34"/>
          </p:nvPr>
        </p:nvSpPr>
        <p:spPr>
          <a:xfrm>
            <a:off x="6600892" y="0"/>
            <a:ext cx="5591107" cy="5608639"/>
          </a:xfrm>
          <a:custGeom>
            <a:avLst/>
            <a:gdLst>
              <a:gd name="connsiteX0" fmla="*/ 1650238 w 5591107"/>
              <a:gd name="connsiteY0" fmla="*/ 0 h 5608639"/>
              <a:gd name="connsiteX1" fmla="*/ 4266282 w 5591107"/>
              <a:gd name="connsiteY1" fmla="*/ 0 h 5608639"/>
              <a:gd name="connsiteX2" fmla="*/ 4368342 w 5591107"/>
              <a:gd name="connsiteY2" fmla="*/ 49165 h 5608639"/>
              <a:gd name="connsiteX3" fmla="*/ 5584674 w 5591107"/>
              <a:gd name="connsiteY3" fmla="*/ 1287709 h 5608639"/>
              <a:gd name="connsiteX4" fmla="*/ 5591107 w 5591107"/>
              <a:gd name="connsiteY4" fmla="*/ 1301166 h 5608639"/>
              <a:gd name="connsiteX5" fmla="*/ 5591107 w 5591107"/>
              <a:gd name="connsiteY5" fmla="*/ 3994795 h 5608639"/>
              <a:gd name="connsiteX6" fmla="*/ 5559474 w 5591107"/>
              <a:gd name="connsiteY6" fmla="*/ 4060462 h 5608639"/>
              <a:gd name="connsiteX7" fmla="*/ 2958260 w 5591107"/>
              <a:gd name="connsiteY7" fmla="*/ 5608639 h 5608639"/>
              <a:gd name="connsiteX8" fmla="*/ 0 w 5591107"/>
              <a:gd name="connsiteY8" fmla="*/ 2650379 h 5608639"/>
              <a:gd name="connsiteX9" fmla="*/ 1548178 w 5591107"/>
              <a:gd name="connsiteY9" fmla="*/ 49165 h 5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1107" h="5608639">
                <a:moveTo>
                  <a:pt x="1650238" y="0"/>
                </a:moveTo>
                <a:lnTo>
                  <a:pt x="4266282" y="0"/>
                </a:lnTo>
                <a:lnTo>
                  <a:pt x="4368342" y="49165"/>
                </a:lnTo>
                <a:cubicBezTo>
                  <a:pt x="4887060" y="330949"/>
                  <a:pt x="5312073" y="763367"/>
                  <a:pt x="5584674" y="1287709"/>
                </a:cubicBezTo>
                <a:lnTo>
                  <a:pt x="5591107" y="1301166"/>
                </a:lnTo>
                <a:lnTo>
                  <a:pt x="5591107" y="3994795"/>
                </a:lnTo>
                <a:lnTo>
                  <a:pt x="5559474" y="4060462"/>
                </a:lnTo>
                <a:cubicBezTo>
                  <a:pt x="5058524" y="4982626"/>
                  <a:pt x="4081499" y="5608639"/>
                  <a:pt x="2958260" y="5608639"/>
                </a:cubicBezTo>
                <a:cubicBezTo>
                  <a:pt x="1324458" y="5608639"/>
                  <a:pt x="0" y="4284181"/>
                  <a:pt x="0" y="2650379"/>
                </a:cubicBezTo>
                <a:cubicBezTo>
                  <a:pt x="0" y="1527140"/>
                  <a:pt x="626014" y="550115"/>
                  <a:pt x="1548178" y="49165"/>
                </a:cubicBezTo>
                <a:close/>
              </a:path>
            </a:pathLst>
          </a:custGeom>
          <a:solidFill>
            <a:schemeClr val="bg1">
              <a:lumMod val="85000"/>
            </a:schemeClr>
          </a:solidFill>
        </p:spPr>
        <p:txBody>
          <a:bodyPr wrap="square">
            <a:noAutofit/>
          </a:bodyPr>
          <a:lstStyle>
            <a:lvl1pPr marL="0" indent="0">
              <a:buNone/>
              <a:defRPr/>
            </a:lvl1pPr>
          </a:lstStyle>
          <a:p>
            <a:endParaRPr lang="en-US"/>
          </a:p>
        </p:txBody>
      </p:sp>
      <p:pic>
        <p:nvPicPr>
          <p:cNvPr id="7" name="Picture 6">
            <a:extLst>
              <a:ext uri="{FF2B5EF4-FFF2-40B4-BE49-F238E27FC236}">
                <a16:creationId xmlns:a16="http://schemas.microsoft.com/office/drawing/2014/main" id="{5FD385B7-8B17-ED47-55CE-A5B292F71F71}"/>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398048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umbered List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0D00D4-F082-1365-BF64-27E347EA8FD5}"/>
              </a:ext>
            </a:extLst>
          </p:cNvPr>
          <p:cNvSpPr>
            <a:spLocks noGrp="1"/>
          </p:cNvSpPr>
          <p:nvPr>
            <p:ph type="sldNum" sz="quarter" idx="10"/>
          </p:nvPr>
        </p:nvSpPr>
        <p:spPr/>
        <p:txBody>
          <a:body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C7DE2D11-A12E-1452-7DE6-3AC6C1160164}"/>
              </a:ext>
            </a:extLst>
          </p:cNvPr>
          <p:cNvSpPr>
            <a:spLocks noGrp="1"/>
          </p:cNvSpPr>
          <p:nvPr>
            <p:ph type="title" hasCustomPrompt="1"/>
          </p:nvPr>
        </p:nvSpPr>
        <p:spPr>
          <a:xfrm>
            <a:off x="514350" y="580801"/>
            <a:ext cx="11187113" cy="548640"/>
          </a:xfrm>
          <a:prstGeom prst="rect">
            <a:avLst/>
          </a:prstGeom>
        </p:spPr>
        <p:txBody>
          <a:bodyPr/>
          <a:lstStyle/>
          <a:p>
            <a:r>
              <a:rPr lang="en-US"/>
              <a:t>Place headline here</a:t>
            </a:r>
            <a:endParaRPr lang="en-IN"/>
          </a:p>
        </p:txBody>
      </p:sp>
      <p:sp>
        <p:nvSpPr>
          <p:cNvPr id="5" name="Text Placeholder 7">
            <a:extLst>
              <a:ext uri="{FF2B5EF4-FFF2-40B4-BE49-F238E27FC236}">
                <a16:creationId xmlns:a16="http://schemas.microsoft.com/office/drawing/2014/main" id="{892E159C-B515-A978-E87E-8FFBF60D85DC}"/>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 name="Text Placeholder 27">
            <a:extLst>
              <a:ext uri="{FF2B5EF4-FFF2-40B4-BE49-F238E27FC236}">
                <a16:creationId xmlns:a16="http://schemas.microsoft.com/office/drawing/2014/main" id="{8C4EECD2-1FCD-4D04-C958-7F2D32DDFF4B}"/>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8" name="Text Placeholder 5">
            <a:extLst>
              <a:ext uri="{FF2B5EF4-FFF2-40B4-BE49-F238E27FC236}">
                <a16:creationId xmlns:a16="http://schemas.microsoft.com/office/drawing/2014/main" id="{C589529D-BE8D-7B2C-4029-CAD2DB55F672}"/>
              </a:ext>
            </a:extLst>
          </p:cNvPr>
          <p:cNvSpPr>
            <a:spLocks noGrp="1"/>
          </p:cNvSpPr>
          <p:nvPr>
            <p:ph type="body" sz="quarter" idx="12" hasCustomPrompt="1"/>
          </p:nvPr>
        </p:nvSpPr>
        <p:spPr>
          <a:xfrm>
            <a:off x="526488" y="2605183"/>
            <a:ext cx="3305516" cy="1176210"/>
          </a:xfrm>
          <a:prstGeom prst="rect">
            <a:avLst/>
          </a:prstGeo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9" name="Text Placeholder 5">
            <a:extLst>
              <a:ext uri="{FF2B5EF4-FFF2-40B4-BE49-F238E27FC236}">
                <a16:creationId xmlns:a16="http://schemas.microsoft.com/office/drawing/2014/main" id="{711742F5-330B-7322-62D2-C525F2BC21D2}"/>
              </a:ext>
            </a:extLst>
          </p:cNvPr>
          <p:cNvSpPr>
            <a:spLocks noGrp="1"/>
          </p:cNvSpPr>
          <p:nvPr>
            <p:ph type="body" sz="quarter" idx="13" hasCustomPrompt="1"/>
          </p:nvPr>
        </p:nvSpPr>
        <p:spPr>
          <a:xfrm>
            <a:off x="1000093" y="1982180"/>
            <a:ext cx="2831911" cy="574735"/>
          </a:xfrm>
          <a:prstGeom prst="rect">
            <a:avLst/>
          </a:prstGeo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0" name="Text Placeholder 5">
            <a:extLst>
              <a:ext uri="{FF2B5EF4-FFF2-40B4-BE49-F238E27FC236}">
                <a16:creationId xmlns:a16="http://schemas.microsoft.com/office/drawing/2014/main" id="{F8F1D284-29F2-174F-2541-58C7F8F672A9}"/>
              </a:ext>
            </a:extLst>
          </p:cNvPr>
          <p:cNvSpPr>
            <a:spLocks noGrp="1"/>
          </p:cNvSpPr>
          <p:nvPr>
            <p:ph type="body" sz="quarter" idx="32" hasCustomPrompt="1"/>
          </p:nvPr>
        </p:nvSpPr>
        <p:spPr>
          <a:xfrm>
            <a:off x="4450725" y="2605183"/>
            <a:ext cx="3309940" cy="1176210"/>
          </a:xfrm>
          <a:prstGeom prst="rect">
            <a:avLst/>
          </a:prstGeo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1" name="Text Placeholder 5">
            <a:extLst>
              <a:ext uri="{FF2B5EF4-FFF2-40B4-BE49-F238E27FC236}">
                <a16:creationId xmlns:a16="http://schemas.microsoft.com/office/drawing/2014/main" id="{A6DC6A49-8A46-C406-AD41-48B1DB6E1687}"/>
              </a:ext>
            </a:extLst>
          </p:cNvPr>
          <p:cNvSpPr>
            <a:spLocks noGrp="1"/>
          </p:cNvSpPr>
          <p:nvPr>
            <p:ph type="body" sz="quarter" idx="33" hasCustomPrompt="1"/>
          </p:nvPr>
        </p:nvSpPr>
        <p:spPr>
          <a:xfrm>
            <a:off x="4928754" y="1982180"/>
            <a:ext cx="2831911" cy="574735"/>
          </a:xfrm>
          <a:prstGeom prst="rect">
            <a:avLst/>
          </a:prstGeo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2" name="Text Placeholder 5">
            <a:extLst>
              <a:ext uri="{FF2B5EF4-FFF2-40B4-BE49-F238E27FC236}">
                <a16:creationId xmlns:a16="http://schemas.microsoft.com/office/drawing/2014/main" id="{B3D0FB1F-13ED-5AB4-153A-E2345C04F5BC}"/>
              </a:ext>
            </a:extLst>
          </p:cNvPr>
          <p:cNvSpPr>
            <a:spLocks noGrp="1"/>
          </p:cNvSpPr>
          <p:nvPr>
            <p:ph type="body" sz="quarter" idx="34" hasCustomPrompt="1"/>
          </p:nvPr>
        </p:nvSpPr>
        <p:spPr>
          <a:xfrm>
            <a:off x="8391523" y="2605183"/>
            <a:ext cx="3309940" cy="1176210"/>
          </a:xfrm>
          <a:prstGeom prst="rect">
            <a:avLst/>
          </a:prstGeo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3" name="Text Placeholder 5">
            <a:extLst>
              <a:ext uri="{FF2B5EF4-FFF2-40B4-BE49-F238E27FC236}">
                <a16:creationId xmlns:a16="http://schemas.microsoft.com/office/drawing/2014/main" id="{F888B08B-365D-56AB-B5D9-75B3D5FBB600}"/>
              </a:ext>
            </a:extLst>
          </p:cNvPr>
          <p:cNvSpPr>
            <a:spLocks noGrp="1"/>
          </p:cNvSpPr>
          <p:nvPr>
            <p:ph type="body" sz="quarter" idx="35" hasCustomPrompt="1"/>
          </p:nvPr>
        </p:nvSpPr>
        <p:spPr>
          <a:xfrm>
            <a:off x="8869552" y="1982180"/>
            <a:ext cx="2831911" cy="574735"/>
          </a:xfrm>
          <a:prstGeom prst="rect">
            <a:avLst/>
          </a:prstGeo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4" name="Text Placeholder 5">
            <a:extLst>
              <a:ext uri="{FF2B5EF4-FFF2-40B4-BE49-F238E27FC236}">
                <a16:creationId xmlns:a16="http://schemas.microsoft.com/office/drawing/2014/main" id="{85C9E397-F7E8-3D4E-734D-549E60343B39}"/>
              </a:ext>
            </a:extLst>
          </p:cNvPr>
          <p:cNvSpPr>
            <a:spLocks noGrp="1"/>
          </p:cNvSpPr>
          <p:nvPr>
            <p:ph type="body" sz="quarter" idx="36" hasCustomPrompt="1"/>
          </p:nvPr>
        </p:nvSpPr>
        <p:spPr>
          <a:xfrm>
            <a:off x="526488" y="4564628"/>
            <a:ext cx="3305516" cy="1176210"/>
          </a:xfrm>
          <a:prstGeom prst="rect">
            <a:avLst/>
          </a:prstGeo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5" name="Text Placeholder 5">
            <a:extLst>
              <a:ext uri="{FF2B5EF4-FFF2-40B4-BE49-F238E27FC236}">
                <a16:creationId xmlns:a16="http://schemas.microsoft.com/office/drawing/2014/main" id="{E854B88F-FC54-2777-88D1-10AC42C778F2}"/>
              </a:ext>
            </a:extLst>
          </p:cNvPr>
          <p:cNvSpPr>
            <a:spLocks noGrp="1"/>
          </p:cNvSpPr>
          <p:nvPr>
            <p:ph type="body" sz="quarter" idx="37" hasCustomPrompt="1"/>
          </p:nvPr>
        </p:nvSpPr>
        <p:spPr>
          <a:xfrm>
            <a:off x="1000093" y="3909825"/>
            <a:ext cx="2831911" cy="574735"/>
          </a:xfrm>
          <a:prstGeom prst="rect">
            <a:avLst/>
          </a:prstGeo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6" name="Text Placeholder 5">
            <a:extLst>
              <a:ext uri="{FF2B5EF4-FFF2-40B4-BE49-F238E27FC236}">
                <a16:creationId xmlns:a16="http://schemas.microsoft.com/office/drawing/2014/main" id="{661C3472-11B1-9D73-CAC2-E2EEF4462CB6}"/>
              </a:ext>
            </a:extLst>
          </p:cNvPr>
          <p:cNvSpPr>
            <a:spLocks noGrp="1"/>
          </p:cNvSpPr>
          <p:nvPr>
            <p:ph type="body" sz="quarter" idx="38" hasCustomPrompt="1"/>
          </p:nvPr>
        </p:nvSpPr>
        <p:spPr>
          <a:xfrm>
            <a:off x="4450725" y="4564628"/>
            <a:ext cx="3309940" cy="1176210"/>
          </a:xfrm>
          <a:prstGeom prst="rect">
            <a:avLst/>
          </a:prstGeo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7" name="Text Placeholder 5">
            <a:extLst>
              <a:ext uri="{FF2B5EF4-FFF2-40B4-BE49-F238E27FC236}">
                <a16:creationId xmlns:a16="http://schemas.microsoft.com/office/drawing/2014/main" id="{D8EC75E2-565D-900F-5222-CB88C99133CD}"/>
              </a:ext>
            </a:extLst>
          </p:cNvPr>
          <p:cNvSpPr>
            <a:spLocks noGrp="1"/>
          </p:cNvSpPr>
          <p:nvPr>
            <p:ph type="body" sz="quarter" idx="39" hasCustomPrompt="1"/>
          </p:nvPr>
        </p:nvSpPr>
        <p:spPr>
          <a:xfrm>
            <a:off x="4928754" y="3909825"/>
            <a:ext cx="2831911" cy="574735"/>
          </a:xfrm>
          <a:prstGeom prst="rect">
            <a:avLst/>
          </a:prstGeo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18" name="Text Placeholder 5">
            <a:extLst>
              <a:ext uri="{FF2B5EF4-FFF2-40B4-BE49-F238E27FC236}">
                <a16:creationId xmlns:a16="http://schemas.microsoft.com/office/drawing/2014/main" id="{313799A7-90A1-BDC0-98C0-AF6C24D91A72}"/>
              </a:ext>
            </a:extLst>
          </p:cNvPr>
          <p:cNvSpPr>
            <a:spLocks noGrp="1"/>
          </p:cNvSpPr>
          <p:nvPr>
            <p:ph type="body" sz="quarter" idx="40" hasCustomPrompt="1"/>
          </p:nvPr>
        </p:nvSpPr>
        <p:spPr>
          <a:xfrm>
            <a:off x="8391523" y="4564628"/>
            <a:ext cx="3309940" cy="1176210"/>
          </a:xfrm>
          <a:prstGeom prst="rect">
            <a:avLst/>
          </a:prstGeom>
        </p:spPr>
        <p:txBody>
          <a:bodyPr/>
          <a:lstStyle>
            <a:lvl1pPr marL="0" indent="0">
              <a:lnSpc>
                <a:spcPct val="90000"/>
              </a:lnSpc>
              <a:spcAft>
                <a:spcPts val="0"/>
              </a:spcAft>
              <a:buNone/>
              <a:defRPr sz="1400">
                <a:solidFill>
                  <a:schemeClr val="tx1"/>
                </a:solidFill>
              </a:defRPr>
            </a:lvl1pPr>
          </a:lstStyle>
          <a:p>
            <a:pPr lvl="0"/>
            <a:r>
              <a:rPr lang="en-US"/>
              <a:t>Click to add content</a:t>
            </a:r>
          </a:p>
        </p:txBody>
      </p:sp>
      <p:sp>
        <p:nvSpPr>
          <p:cNvPr id="19" name="Text Placeholder 5">
            <a:extLst>
              <a:ext uri="{FF2B5EF4-FFF2-40B4-BE49-F238E27FC236}">
                <a16:creationId xmlns:a16="http://schemas.microsoft.com/office/drawing/2014/main" id="{D29EF879-D3EE-5E6B-ABF1-BB9FF092E6DB}"/>
              </a:ext>
            </a:extLst>
          </p:cNvPr>
          <p:cNvSpPr>
            <a:spLocks noGrp="1"/>
          </p:cNvSpPr>
          <p:nvPr>
            <p:ph type="body" sz="quarter" idx="41" hasCustomPrompt="1"/>
          </p:nvPr>
        </p:nvSpPr>
        <p:spPr>
          <a:xfrm>
            <a:off x="8869552" y="3909825"/>
            <a:ext cx="2831911" cy="574735"/>
          </a:xfrm>
          <a:prstGeom prst="rect">
            <a:avLst/>
          </a:prstGeom>
        </p:spPr>
        <p:txBody>
          <a:bodyPr anchor="b"/>
          <a:lstStyle>
            <a:lvl1pPr marL="0" indent="0">
              <a:lnSpc>
                <a:spcPct val="90000"/>
              </a:lnSpc>
              <a:spcAft>
                <a:spcPts val="200"/>
              </a:spcAft>
              <a:buNone/>
              <a:defRPr sz="2000" b="0" cap="all" baseline="0">
                <a:solidFill>
                  <a:schemeClr val="tx2"/>
                </a:solidFill>
              </a:defRPr>
            </a:lvl1pPr>
          </a:lstStyle>
          <a:p>
            <a:pPr lvl="0"/>
            <a:r>
              <a:rPr lang="en-US"/>
              <a:t>HEADING IN CAPS</a:t>
            </a:r>
          </a:p>
        </p:txBody>
      </p:sp>
      <p:sp>
        <p:nvSpPr>
          <p:cNvPr id="29" name="Text Placeholder 28">
            <a:extLst>
              <a:ext uri="{FF2B5EF4-FFF2-40B4-BE49-F238E27FC236}">
                <a16:creationId xmlns:a16="http://schemas.microsoft.com/office/drawing/2014/main" id="{1E59774E-F77D-533C-D34A-720ED8919398}"/>
              </a:ext>
            </a:extLst>
          </p:cNvPr>
          <p:cNvSpPr>
            <a:spLocks noGrp="1"/>
          </p:cNvSpPr>
          <p:nvPr>
            <p:ph type="body" sz="quarter" idx="42" hasCustomPrompt="1"/>
          </p:nvPr>
        </p:nvSpPr>
        <p:spPr>
          <a:xfrm>
            <a:off x="514349" y="2172867"/>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0" name="Text Placeholder 28">
            <a:extLst>
              <a:ext uri="{FF2B5EF4-FFF2-40B4-BE49-F238E27FC236}">
                <a16:creationId xmlns:a16="http://schemas.microsoft.com/office/drawing/2014/main" id="{FBE0A0E3-E64F-E243-BA6D-93B568214F8E}"/>
              </a:ext>
            </a:extLst>
          </p:cNvPr>
          <p:cNvSpPr>
            <a:spLocks noGrp="1"/>
          </p:cNvSpPr>
          <p:nvPr>
            <p:ph type="body" sz="quarter" idx="43" hasCustomPrompt="1"/>
          </p:nvPr>
        </p:nvSpPr>
        <p:spPr>
          <a:xfrm>
            <a:off x="4450725" y="2172867"/>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1" name="Text Placeholder 28">
            <a:extLst>
              <a:ext uri="{FF2B5EF4-FFF2-40B4-BE49-F238E27FC236}">
                <a16:creationId xmlns:a16="http://schemas.microsoft.com/office/drawing/2014/main" id="{EC11203F-69B0-D6D1-C5E2-5D130BE6458C}"/>
              </a:ext>
            </a:extLst>
          </p:cNvPr>
          <p:cNvSpPr>
            <a:spLocks noGrp="1"/>
          </p:cNvSpPr>
          <p:nvPr>
            <p:ph type="body" sz="quarter" idx="44" hasCustomPrompt="1"/>
          </p:nvPr>
        </p:nvSpPr>
        <p:spPr>
          <a:xfrm>
            <a:off x="8391523" y="2172867"/>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2" name="Text Placeholder 28">
            <a:extLst>
              <a:ext uri="{FF2B5EF4-FFF2-40B4-BE49-F238E27FC236}">
                <a16:creationId xmlns:a16="http://schemas.microsoft.com/office/drawing/2014/main" id="{E2CCD4DE-A89C-45C0-5519-532028439721}"/>
              </a:ext>
            </a:extLst>
          </p:cNvPr>
          <p:cNvSpPr>
            <a:spLocks noGrp="1"/>
          </p:cNvSpPr>
          <p:nvPr>
            <p:ph type="body" sz="quarter" idx="45" hasCustomPrompt="1"/>
          </p:nvPr>
        </p:nvSpPr>
        <p:spPr>
          <a:xfrm>
            <a:off x="8391523" y="4100512"/>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3" name="Text Placeholder 28">
            <a:extLst>
              <a:ext uri="{FF2B5EF4-FFF2-40B4-BE49-F238E27FC236}">
                <a16:creationId xmlns:a16="http://schemas.microsoft.com/office/drawing/2014/main" id="{CA08DD89-845C-799B-5435-68024FEC6339}"/>
              </a:ext>
            </a:extLst>
          </p:cNvPr>
          <p:cNvSpPr>
            <a:spLocks noGrp="1"/>
          </p:cNvSpPr>
          <p:nvPr>
            <p:ph type="body" sz="quarter" idx="46" hasCustomPrompt="1"/>
          </p:nvPr>
        </p:nvSpPr>
        <p:spPr>
          <a:xfrm>
            <a:off x="4450725" y="4100512"/>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4" name="Text Placeholder 28">
            <a:extLst>
              <a:ext uri="{FF2B5EF4-FFF2-40B4-BE49-F238E27FC236}">
                <a16:creationId xmlns:a16="http://schemas.microsoft.com/office/drawing/2014/main" id="{1CF26290-2495-80AD-D5F0-490C0784E1F4}"/>
              </a:ext>
            </a:extLst>
          </p:cNvPr>
          <p:cNvSpPr>
            <a:spLocks noGrp="1"/>
          </p:cNvSpPr>
          <p:nvPr>
            <p:ph type="body" sz="quarter" idx="47" hasCustomPrompt="1"/>
          </p:nvPr>
        </p:nvSpPr>
        <p:spPr>
          <a:xfrm>
            <a:off x="534820" y="4100512"/>
            <a:ext cx="384048" cy="384048"/>
          </a:xfrm>
          <a:prstGeom prst="ellipse">
            <a:avLst/>
          </a:prstGeom>
          <a:solidFill>
            <a:schemeClr val="tx2"/>
          </a:solidFill>
          <a:ln>
            <a:noFill/>
          </a:ln>
        </p:spPr>
        <p:txBody>
          <a:bodyPr wrap="none" tIns="45720" anchor="ctr"/>
          <a:lstStyle>
            <a:lvl1pPr marL="0" indent="0" algn="ctr">
              <a:buNone/>
              <a:defRPr sz="2000">
                <a:solidFill>
                  <a:schemeClr val="bg1"/>
                </a:solidFill>
              </a:defRPr>
            </a:lvl1pPr>
          </a:lstStyle>
          <a:p>
            <a:pPr lvl="0"/>
            <a:r>
              <a:rPr lang="en-US"/>
              <a:t>00</a:t>
            </a:r>
          </a:p>
        </p:txBody>
      </p:sp>
      <p:pic>
        <p:nvPicPr>
          <p:cNvPr id="7" name="Picture 6">
            <a:extLst>
              <a:ext uri="{FF2B5EF4-FFF2-40B4-BE49-F238E27FC236}">
                <a16:creationId xmlns:a16="http://schemas.microsoft.com/office/drawing/2014/main" id="{A0323610-14B8-1E31-5A96-EE65AF8BB22D}"/>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35712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2D96D484-F42E-0BCA-AC93-8BA9B92E3C9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86852" cy="6858000"/>
          </a:xfrm>
          <a:prstGeom prst="rect">
            <a:avLst/>
          </a:prstGeom>
        </p:spPr>
      </p:pic>
      <p:sp>
        <p:nvSpPr>
          <p:cNvPr id="4" name="TextBox 3">
            <a:extLst>
              <a:ext uri="{FF2B5EF4-FFF2-40B4-BE49-F238E27FC236}">
                <a16:creationId xmlns:a16="http://schemas.microsoft.com/office/drawing/2014/main" id="{FDBF4AC2-1327-2B6C-7807-1EAE852EA1DE}"/>
              </a:ext>
            </a:extLst>
          </p:cNvPr>
          <p:cNvSpPr txBox="1"/>
          <p:nvPr userDrawn="1"/>
        </p:nvSpPr>
        <p:spPr>
          <a:xfrm>
            <a:off x="4225937" y="2921169"/>
            <a:ext cx="3789820" cy="1015663"/>
          </a:xfrm>
          <a:prstGeom prst="rect">
            <a:avLst/>
          </a:prstGeom>
          <a:noFill/>
        </p:spPr>
        <p:txBody>
          <a:bodyPr wrap="none" rtlCol="0">
            <a:spAutoFit/>
          </a:bodyPr>
          <a:lstStyle/>
          <a:p>
            <a:r>
              <a:rPr lang="en-US" sz="6000">
                <a:solidFill>
                  <a:schemeClr val="bg1"/>
                </a:solidFill>
                <a:latin typeface="Poppins" panose="00000500000000000000" pitchFamily="2" charset="0"/>
                <a:cs typeface="Poppins" panose="00000500000000000000" pitchFamily="2" charset="0"/>
              </a:rPr>
              <a:t>Appendix</a:t>
            </a:r>
          </a:p>
        </p:txBody>
      </p:sp>
    </p:spTree>
    <p:extLst>
      <p:ext uri="{BB962C8B-B14F-4D97-AF65-F5344CB8AC3E}">
        <p14:creationId xmlns:p14="http://schemas.microsoft.com/office/powerpoint/2010/main" val="3242680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de by Side Chart_whit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65373"/>
            <a:ext cx="5316587"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tx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65373"/>
            <a:ext cx="5316589"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tx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a:prstGeom prst="rect">
            <a:avLst/>
          </a:prstGeom>
        </p:spPr>
        <p:txBody>
          <a:body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A1C7365E-57FE-36F6-4B76-41D47B39D5CF}"/>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9" name="Content Placeholder 8">
            <a:extLst>
              <a:ext uri="{FF2B5EF4-FFF2-40B4-BE49-F238E27FC236}">
                <a16:creationId xmlns:a16="http://schemas.microsoft.com/office/drawing/2014/main" id="{5781EB81-75FA-2849-CD5D-CFFFBA5676BC}"/>
              </a:ext>
            </a:extLst>
          </p:cNvPr>
          <p:cNvSpPr>
            <a:spLocks noGrp="1"/>
          </p:cNvSpPr>
          <p:nvPr>
            <p:ph sz="quarter" idx="32"/>
          </p:nvPr>
        </p:nvSpPr>
        <p:spPr>
          <a:xfrm>
            <a:off x="514350" y="2549589"/>
            <a:ext cx="5316538" cy="3247961"/>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a:extLst>
              <a:ext uri="{FF2B5EF4-FFF2-40B4-BE49-F238E27FC236}">
                <a16:creationId xmlns:a16="http://schemas.microsoft.com/office/drawing/2014/main" id="{1B3B6B58-3CE0-EBF7-B6CC-8553A614955A}"/>
              </a:ext>
            </a:extLst>
          </p:cNvPr>
          <p:cNvSpPr>
            <a:spLocks noGrp="1"/>
          </p:cNvSpPr>
          <p:nvPr>
            <p:ph sz="quarter" idx="33"/>
          </p:nvPr>
        </p:nvSpPr>
        <p:spPr>
          <a:xfrm>
            <a:off x="6384925" y="2549589"/>
            <a:ext cx="5316538" cy="3247961"/>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8650D01-5D3B-ABF0-D6BD-635A57EAF17F}"/>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4186328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wo Content_Whit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5998" y="2412225"/>
            <a:ext cx="0" cy="33832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747799"/>
            <a:ext cx="5581648" cy="502920"/>
          </a:xfrm>
          <a:prstGeom prst="rect">
            <a:avLst/>
          </a:prstGeom>
          <a:solidFill>
            <a:schemeClr val="tx2"/>
          </a:solidFill>
          <a:ln w="12700">
            <a:solidFill>
              <a:schemeClr val="tx2"/>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105310" y="1747799"/>
            <a:ext cx="5596153" cy="502920"/>
          </a:xfrm>
          <a:prstGeom prst="rect">
            <a:avLst/>
          </a:prstGeom>
          <a:solidFill>
            <a:schemeClr val="bg1"/>
          </a:solidFill>
          <a:ln w="12700">
            <a:solidFill>
              <a:schemeClr val="tx2"/>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tx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7" name="Text Placeholder 16">
            <a:extLst>
              <a:ext uri="{FF2B5EF4-FFF2-40B4-BE49-F238E27FC236}">
                <a16:creationId xmlns:a16="http://schemas.microsoft.com/office/drawing/2014/main" id="{B5B8DB7C-44AC-1035-89A9-E6DB6DFAE6CA}"/>
              </a:ext>
            </a:extLst>
          </p:cNvPr>
          <p:cNvSpPr>
            <a:spLocks noGrp="1"/>
          </p:cNvSpPr>
          <p:nvPr>
            <p:ph type="body" sz="quarter" idx="21"/>
          </p:nvPr>
        </p:nvSpPr>
        <p:spPr>
          <a:xfrm>
            <a:off x="500558" y="4238238"/>
            <a:ext cx="5301119" cy="1539870"/>
          </a:xfrm>
          <a:prstGeom prst="rect">
            <a:avLst/>
          </a:prstGeom>
        </p:spPr>
        <p:txBody>
          <a:bodyPr>
            <a:noAutofit/>
          </a:bodyPr>
          <a:lstStyle>
            <a:lvl1pPr>
              <a:lnSpc>
                <a:spcPct val="90000"/>
              </a:lnSpc>
              <a:defRPr sz="1600"/>
            </a:lvl1pPr>
            <a:lvl2pPr>
              <a:lnSpc>
                <a:spcPct val="90000"/>
              </a:lnSpc>
              <a:defRPr sz="1600"/>
            </a:lvl2pPr>
            <a:lvl3pPr>
              <a:lnSpc>
                <a:spcPct val="90000"/>
              </a:lnSpc>
              <a:defRPr sz="14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03788" y="2370216"/>
            <a:ext cx="5301127" cy="1547666"/>
          </a:xfrm>
          <a:prstGeom prst="rect">
            <a:avLst/>
          </a:prstGeom>
        </p:spPr>
        <p:txBody>
          <a:bodyPr>
            <a:noAutofit/>
          </a:bodyPr>
          <a:lstStyle>
            <a:lvl1pPr algn="l" defTabSz="914400" rtl="0" eaLnBrk="1" latinLnBrk="0" hangingPunct="1">
              <a:lnSpc>
                <a:spcPct val="9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accent6"/>
              </a:buClr>
              <a:defRPr lang="en-US" sz="1400" kern="1200" noProof="0" dirty="0" smtClean="0">
                <a:solidFill>
                  <a:schemeClr val="tx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8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marL="868680" indent="0" algn="l" defTabSz="914400" rtl="0" eaLnBrk="1" latinLnBrk="0" hangingPunct="1">
              <a:lnSpc>
                <a:spcPct val="90000"/>
              </a:lnSpc>
              <a:spcBef>
                <a:spcPts val="0"/>
              </a:spcBef>
              <a:spcAft>
                <a:spcPts val="1400"/>
              </a:spcAft>
              <a:buClr>
                <a:schemeClr val="accent6"/>
              </a:buClr>
              <a:buNone/>
              <a:defRPr lang="en-US" sz="1600" kern="1200" noProof="0" dirty="0">
                <a:solidFill>
                  <a:schemeClr val="tx1"/>
                </a:solidFill>
                <a:latin typeface="+mn-lt"/>
                <a:ea typeface="Roboto Condensed" panose="02000000000000000000" pitchFamily="2" charset="0"/>
                <a:cs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endPar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endParaRPr>
          </a:p>
        </p:txBody>
      </p:sp>
      <p:sp>
        <p:nvSpPr>
          <p:cNvPr id="34" name="Text Placeholder 16">
            <a:extLst>
              <a:ext uri="{FF2B5EF4-FFF2-40B4-BE49-F238E27FC236}">
                <a16:creationId xmlns:a16="http://schemas.microsoft.com/office/drawing/2014/main" id="{E253DA30-2BF5-C5E1-54C6-17CC7E778179}"/>
              </a:ext>
            </a:extLst>
          </p:cNvPr>
          <p:cNvSpPr>
            <a:spLocks noGrp="1"/>
          </p:cNvSpPr>
          <p:nvPr>
            <p:ph type="body" sz="quarter" idx="23" hasCustomPrompt="1"/>
          </p:nvPr>
        </p:nvSpPr>
        <p:spPr>
          <a:xfrm>
            <a:off x="6387081" y="4111814"/>
            <a:ext cx="5318092" cy="1666294"/>
          </a:xfrm>
          <a:prstGeom prst="rect">
            <a:avLst/>
          </a:prstGeom>
          <a:solidFill>
            <a:schemeClr val="tx2"/>
          </a:solidFill>
        </p:spPr>
        <p:txBody>
          <a:bodyPr lIns="91440" rIns="91440" anchor="ctr" anchorCtr="0">
            <a:noAutofit/>
          </a:bodyPr>
          <a:lstStyle>
            <a:lvl1pPr marL="0" indent="0" algn="ctr">
              <a:lnSpc>
                <a:spcPct val="90000"/>
              </a:lnSpc>
              <a:buFontTx/>
              <a:buNone/>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Place text here</a:t>
            </a:r>
            <a:endParaRPr lang="en-IN"/>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90315" y="2370215"/>
            <a:ext cx="5314901" cy="1539869"/>
          </a:xfrm>
          <a:prstGeom prst="rect">
            <a:avLst/>
          </a:prstGeom>
        </p:spPr>
        <p:txBody>
          <a:bodyPr>
            <a:noAutofit/>
          </a:bodyPr>
          <a:lstStyle>
            <a:lvl1pPr>
              <a:lnSpc>
                <a:spcPct val="90000"/>
              </a:lnSpc>
              <a:defRPr sz="1600"/>
            </a:lvl1pPr>
            <a:lvl2pPr>
              <a:lnSpc>
                <a:spcPct val="90000"/>
              </a:lnSpc>
              <a:defRPr sz="1600"/>
            </a:lvl2pPr>
            <a:lvl3pPr>
              <a:lnSpc>
                <a:spcPct val="90000"/>
              </a:lnSpc>
              <a:defRPr sz="1400"/>
            </a:lvl3pPr>
            <a:lvl4pPr>
              <a:lnSpc>
                <a:spcPct val="90000"/>
              </a:lnSpc>
              <a:defRPr sz="1600"/>
            </a:lvl4pPr>
            <a:lvl5pPr>
              <a:defRPr sz="1600"/>
            </a:lvl5p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
        <p:nvSpPr>
          <p:cNvPr id="6" name="Slide Number Placeholder 167">
            <a:extLst>
              <a:ext uri="{FF2B5EF4-FFF2-40B4-BE49-F238E27FC236}">
                <a16:creationId xmlns:a16="http://schemas.microsoft.com/office/drawing/2014/main" id="{C0779349-EEAF-87EB-4437-E5538A4B7763}"/>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5" name="Title 1">
            <a:extLst>
              <a:ext uri="{FF2B5EF4-FFF2-40B4-BE49-F238E27FC236}">
                <a16:creationId xmlns:a16="http://schemas.microsoft.com/office/drawing/2014/main" id="{115843DC-595C-9F99-0C5A-9A06846EFB78}"/>
              </a:ext>
            </a:extLst>
          </p:cNvPr>
          <p:cNvSpPr>
            <a:spLocks noGrp="1"/>
          </p:cNvSpPr>
          <p:nvPr>
            <p:ph type="title" hasCustomPrompt="1"/>
          </p:nvPr>
        </p:nvSpPr>
        <p:spPr>
          <a:xfrm>
            <a:off x="514350" y="580801"/>
            <a:ext cx="11187113" cy="548640"/>
          </a:xfrm>
          <a:prstGeom prst="rect">
            <a:avLst/>
          </a:prstGeom>
        </p:spPr>
        <p:txBody>
          <a:bodyPr/>
          <a:lstStyle/>
          <a:p>
            <a:r>
              <a:rPr lang="en-US"/>
              <a:t>Place headline here</a:t>
            </a:r>
            <a:endParaRPr lang="en-IN"/>
          </a:p>
        </p:txBody>
      </p:sp>
      <p:sp>
        <p:nvSpPr>
          <p:cNvPr id="7" name="Text Placeholder 7">
            <a:extLst>
              <a:ext uri="{FF2B5EF4-FFF2-40B4-BE49-F238E27FC236}">
                <a16:creationId xmlns:a16="http://schemas.microsoft.com/office/drawing/2014/main" id="{64C9E611-C0D6-8DFB-9EC6-4A1F5D2557F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Text Placeholder 27">
            <a:extLst>
              <a:ext uri="{FF2B5EF4-FFF2-40B4-BE49-F238E27FC236}">
                <a16:creationId xmlns:a16="http://schemas.microsoft.com/office/drawing/2014/main" id="{9539DE8E-9A07-2C43-B95B-7173341C87A6}"/>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8" name="Picture 7">
            <a:extLst>
              <a:ext uri="{FF2B5EF4-FFF2-40B4-BE49-F238E27FC236}">
                <a16:creationId xmlns:a16="http://schemas.microsoft.com/office/drawing/2014/main" id="{E7AFD9A1-A69D-F456-B3C1-6FA68C7FBE27}"/>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1157157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de by Side Content_Whit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72197"/>
            <a:ext cx="5316587" cy="502920"/>
          </a:xfrm>
          <a:prstGeom prst="rect">
            <a:avLst/>
          </a:prstGeom>
          <a:solidFill>
            <a:schemeClr val="tx2"/>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72197"/>
            <a:ext cx="5316589" cy="502920"/>
          </a:xfrm>
          <a:prstGeom prst="rect">
            <a:avLst/>
          </a:prstGeom>
          <a:solidFill>
            <a:schemeClr val="tx2"/>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7778" y="1979021"/>
            <a:ext cx="0" cy="38404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14350" y="2618593"/>
            <a:ext cx="5316587" cy="3200400"/>
          </a:xfrm>
          <a:prstGeom prst="rect">
            <a:avLst/>
          </a:prstGeom>
        </p:spPr>
        <p:txBody>
          <a:bodyPr vert="horz" lIns="0" tIns="0" rIns="0" bIns="0" rtlCol="0">
            <a:noAutofit/>
          </a:bodyPr>
          <a:lstStyle>
            <a:lvl1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algn="l" defTabSz="914400" rtl="0" eaLnBrk="1" latinLnBrk="0" hangingPunct="1">
              <a:lnSpc>
                <a:spcPct val="90000"/>
              </a:lnSpc>
              <a:spcBef>
                <a:spcPts val="0"/>
              </a:spcBef>
              <a:spcAft>
                <a:spcPts val="1400"/>
              </a:spcAft>
              <a:buClr>
                <a:schemeClr val="accent6"/>
              </a:buClr>
              <a:defRPr lang="en-US" sz="2400" kern="1200" noProof="0" dirty="0">
                <a:solidFill>
                  <a:schemeClr val="tx1"/>
                </a:solidFill>
                <a:latin typeface="+mn-lt"/>
                <a:ea typeface="Roboto Condensed" panose="02000000000000000000" pitchFamily="2" charset="0"/>
                <a:cs typeface="Roboto Condensed" panose="02000000000000000000" pitchFamily="2" charset="0"/>
              </a:defRPr>
            </a:lvl5pPr>
          </a:lstStyle>
          <a:p>
            <a:pPr marR="0" lvl="0" fontAlgn="auto">
              <a:buClr>
                <a:srgbClr val="A687B7"/>
              </a:buClr>
              <a:tabLst/>
            </a:pPr>
            <a:r>
              <a:rPr kumimoji="0" lang="en-US" sz="24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Click to edit Master text styles</a:t>
            </a:r>
          </a:p>
          <a:p>
            <a:pPr marR="0" lvl="1" fontAlgn="auto">
              <a:buClr>
                <a:srgbClr val="A687B7"/>
              </a:buClr>
              <a:buSzTx/>
              <a:tabLst/>
            </a:pPr>
            <a:r>
              <a:rPr kumimoji="0" lang="en-US" sz="22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Second level</a:t>
            </a:r>
          </a:p>
          <a:p>
            <a:pPr marR="0" lvl="2" fontAlgn="auto">
              <a:buClr>
                <a:srgbClr val="A687B7"/>
              </a:buClr>
              <a:buSzTx/>
              <a:tabLst/>
            </a:pPr>
            <a:r>
              <a:rPr kumimoji="0" lang="en-US" sz="20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Third level</a:t>
            </a:r>
          </a:p>
          <a:p>
            <a:pPr marR="0" lvl="3" fontAlgn="auto">
              <a:spcBef>
                <a:spcPts val="600"/>
              </a:spcBef>
              <a:buClr>
                <a:srgbClr val="A687B7"/>
              </a:buClr>
              <a:buSzTx/>
              <a:tabLst/>
            </a:pPr>
            <a:r>
              <a:rPr kumimoji="0" lang="en-US" sz="18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Fourth level</a:t>
            </a:r>
          </a:p>
          <a:p>
            <a:pPr marR="0" lvl="4" fontAlgn="auto">
              <a:spcBef>
                <a:spcPts val="600"/>
              </a:spcBef>
              <a:buClr>
                <a:srgbClr val="A687B7"/>
              </a:buClr>
              <a:tabLst/>
            </a:pPr>
            <a:r>
              <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Fifth level</a:t>
            </a:r>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84875" y="2618593"/>
            <a:ext cx="5316588" cy="3200400"/>
          </a:xfrm>
          <a:prstGeom prst="rect">
            <a:avLst/>
          </a:prstGeom>
        </p:spPr>
        <p:txBody>
          <a:bodyPr>
            <a:noAutofit/>
          </a:bodyPr>
          <a:lstStyle>
            <a:lvl1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90000"/>
              </a:lnSpc>
              <a:spcBef>
                <a:spcPts val="0"/>
              </a:spcBef>
              <a:spcAft>
                <a:spcPts val="1400"/>
              </a:spcAft>
              <a:buClr>
                <a:schemeClr val="accent6"/>
              </a:buClr>
              <a:defRPr lang="en-US" sz="24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algn="l" defTabSz="914400" rtl="0" eaLnBrk="1" latinLnBrk="0" hangingPunct="1">
              <a:lnSpc>
                <a:spcPct val="90000"/>
              </a:lnSpc>
              <a:spcBef>
                <a:spcPts val="0"/>
              </a:spcBef>
              <a:spcAft>
                <a:spcPts val="1400"/>
              </a:spcAft>
              <a:buClr>
                <a:schemeClr val="accent6"/>
              </a:buClr>
              <a:defRPr lang="en-US" sz="2400" kern="1200" noProof="0" dirty="0">
                <a:solidFill>
                  <a:schemeClr val="tx1"/>
                </a:solidFill>
                <a:latin typeface="+mn-lt"/>
                <a:ea typeface="Roboto Condensed" panose="02000000000000000000" pitchFamily="2" charset="0"/>
                <a:cs typeface="Roboto Condensed" panose="02000000000000000000" pitchFamily="2" charset="0"/>
              </a:defRPr>
            </a:lvl5pPr>
          </a:lstStyle>
          <a:p>
            <a:pPr marL="342900" marR="0" lvl="0" indent="-342900" algn="l" defTabSz="914400" rtl="0" eaLnBrk="1" fontAlgn="auto" latinLnBrk="0" hangingPunct="1">
              <a:lnSpc>
                <a:spcPct val="80000"/>
              </a:lnSpc>
              <a:spcBef>
                <a:spcPts val="0"/>
              </a:spcBef>
              <a:spcAft>
                <a:spcPts val="1400"/>
              </a:spcAft>
              <a:buClr>
                <a:srgbClr val="A687B7"/>
              </a:buClr>
              <a:buSzPct val="80000"/>
              <a:buFont typeface="Webdings" panose="05030102010509060703" pitchFamily="18" charset="2"/>
              <a:buChar char="="/>
              <a:tabLst/>
              <a:defRPr/>
            </a:pPr>
            <a:r>
              <a:rPr kumimoji="0" lang="en-US" sz="24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Click to edit Master text styles</a:t>
            </a:r>
          </a:p>
          <a:p>
            <a:pPr marL="514350" marR="0" lvl="1" indent="-331788" algn="l" defTabSz="914400" rtl="0" eaLnBrk="1" fontAlgn="auto" latinLnBrk="0" hangingPunct="1">
              <a:lnSpc>
                <a:spcPct val="80000"/>
              </a:lnSpc>
              <a:spcBef>
                <a:spcPts val="0"/>
              </a:spcBef>
              <a:spcAft>
                <a:spcPts val="1400"/>
              </a:spcAft>
              <a:buClr>
                <a:srgbClr val="A687B7"/>
              </a:buClr>
              <a:buSzTx/>
              <a:buFont typeface="Courier New" panose="02070309020205020404" pitchFamily="49" charset="0"/>
              <a:buChar char="o"/>
              <a:tabLst/>
              <a:defRPr/>
            </a:pPr>
            <a:r>
              <a:rPr kumimoji="0" lang="en-US" sz="22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Second level</a:t>
            </a:r>
          </a:p>
          <a:p>
            <a:pPr marL="741363" marR="0" lvl="2" indent="-330200" algn="l" defTabSz="914400" rtl="0" eaLnBrk="1" fontAlgn="auto" latinLnBrk="0" hangingPunct="1">
              <a:lnSpc>
                <a:spcPct val="80000"/>
              </a:lnSpc>
              <a:spcBef>
                <a:spcPts val="0"/>
              </a:spcBef>
              <a:spcAft>
                <a:spcPts val="1400"/>
              </a:spcAft>
              <a:buClr>
                <a:srgbClr val="A687B7"/>
              </a:buClr>
              <a:buSzTx/>
              <a:buFont typeface="Roboto Condensed" panose="02000000000000000000" pitchFamily="2" charset="0"/>
              <a:buChar char="―"/>
              <a:tabLst/>
              <a:defRPr/>
            </a:pPr>
            <a:r>
              <a:rPr kumimoji="0" lang="en-US" sz="20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Third level</a:t>
            </a:r>
          </a:p>
          <a:p>
            <a:pPr marL="868680" marR="0" lvl="3" indent="-228600" algn="l" defTabSz="914400" rtl="0" eaLnBrk="1" fontAlgn="auto" latinLnBrk="0" hangingPunct="1">
              <a:lnSpc>
                <a:spcPct val="80000"/>
              </a:lnSpc>
              <a:spcBef>
                <a:spcPts val="600"/>
              </a:spcBef>
              <a:spcAft>
                <a:spcPts val="1400"/>
              </a:spcAft>
              <a:buClr>
                <a:srgbClr val="A687B7"/>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Fourth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r>
              <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rPr>
              <a:t>Fifth level</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a:prstGeom prst="rect">
            <a:avLst/>
          </a:prstGeom>
        </p:spPr>
        <p:txBody>
          <a:bodyPr/>
          <a:lstStyle>
            <a:lvl1pPr>
              <a:lnSpc>
                <a:spcPct val="90000"/>
              </a:lnSpc>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EDCB385B-9887-7913-F54B-23C7B5AEBBFE}"/>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8" name="Picture 7">
            <a:extLst>
              <a:ext uri="{FF2B5EF4-FFF2-40B4-BE49-F238E27FC236}">
                <a16:creationId xmlns:a16="http://schemas.microsoft.com/office/drawing/2014/main" id="{7DF99BB7-6CC7-E8AC-C418-132C479642A9}"/>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2930701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x4 Picture and Content_White">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2BE053E9-FD01-9598-397D-97108DCF9C92}"/>
              </a:ext>
            </a:extLst>
          </p:cNvPr>
          <p:cNvSpPr>
            <a:spLocks noGrp="1"/>
          </p:cNvSpPr>
          <p:nvPr>
            <p:ph type="body" sz="quarter" idx="15" hasCustomPrompt="1"/>
          </p:nvPr>
        </p:nvSpPr>
        <p:spPr>
          <a:xfrm>
            <a:off x="9323130"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1" name="Text Placeholder 7">
            <a:extLst>
              <a:ext uri="{FF2B5EF4-FFF2-40B4-BE49-F238E27FC236}">
                <a16:creationId xmlns:a16="http://schemas.microsoft.com/office/drawing/2014/main" id="{9E3C149F-867A-8BB0-BB4E-8E10D271E759}"/>
              </a:ext>
            </a:extLst>
          </p:cNvPr>
          <p:cNvSpPr>
            <a:spLocks noGrp="1"/>
          </p:cNvSpPr>
          <p:nvPr>
            <p:ph type="body" sz="quarter" idx="16" hasCustomPrompt="1"/>
          </p:nvPr>
        </p:nvSpPr>
        <p:spPr>
          <a:xfrm>
            <a:off x="6397517"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2" name="Text Placeholder 7">
            <a:extLst>
              <a:ext uri="{FF2B5EF4-FFF2-40B4-BE49-F238E27FC236}">
                <a16:creationId xmlns:a16="http://schemas.microsoft.com/office/drawing/2014/main" id="{0EA8E016-F9BD-2756-A631-50C90B3E2948}"/>
              </a:ext>
            </a:extLst>
          </p:cNvPr>
          <p:cNvSpPr>
            <a:spLocks noGrp="1"/>
          </p:cNvSpPr>
          <p:nvPr>
            <p:ph type="body" sz="quarter" idx="17" hasCustomPrompt="1"/>
          </p:nvPr>
        </p:nvSpPr>
        <p:spPr>
          <a:xfrm>
            <a:off x="3471905"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3" name="Text Placeholder 7">
            <a:extLst>
              <a:ext uri="{FF2B5EF4-FFF2-40B4-BE49-F238E27FC236}">
                <a16:creationId xmlns:a16="http://schemas.microsoft.com/office/drawing/2014/main" id="{D9A3B274-92D0-25BC-B3FF-7ED3D232727E}"/>
              </a:ext>
            </a:extLst>
          </p:cNvPr>
          <p:cNvSpPr>
            <a:spLocks noGrp="1"/>
          </p:cNvSpPr>
          <p:nvPr>
            <p:ph type="body" sz="quarter" idx="18" hasCustomPrompt="1"/>
          </p:nvPr>
        </p:nvSpPr>
        <p:spPr>
          <a:xfrm>
            <a:off x="546293"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tx2"/>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25" name="Text Placeholder 24">
            <a:extLst>
              <a:ext uri="{FF2B5EF4-FFF2-40B4-BE49-F238E27FC236}">
                <a16:creationId xmlns:a16="http://schemas.microsoft.com/office/drawing/2014/main" id="{AB7DCCE1-2409-ADCB-60A8-25EE72C4DE1F}"/>
              </a:ext>
            </a:extLst>
          </p:cNvPr>
          <p:cNvSpPr>
            <a:spLocks noGrp="1"/>
          </p:cNvSpPr>
          <p:nvPr>
            <p:ph type="body" sz="quarter" idx="19" hasCustomPrompt="1"/>
          </p:nvPr>
        </p:nvSpPr>
        <p:spPr>
          <a:xfrm>
            <a:off x="546293"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29" name="Text Placeholder 24">
            <a:extLst>
              <a:ext uri="{FF2B5EF4-FFF2-40B4-BE49-F238E27FC236}">
                <a16:creationId xmlns:a16="http://schemas.microsoft.com/office/drawing/2014/main" id="{221742FA-217F-8CE8-C360-425C67881FA4}"/>
              </a:ext>
            </a:extLst>
          </p:cNvPr>
          <p:cNvSpPr>
            <a:spLocks noGrp="1"/>
          </p:cNvSpPr>
          <p:nvPr>
            <p:ph type="body" sz="quarter" idx="21" hasCustomPrompt="1"/>
          </p:nvPr>
        </p:nvSpPr>
        <p:spPr>
          <a:xfrm>
            <a:off x="3473192"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31" name="Text Placeholder 24">
            <a:extLst>
              <a:ext uri="{FF2B5EF4-FFF2-40B4-BE49-F238E27FC236}">
                <a16:creationId xmlns:a16="http://schemas.microsoft.com/office/drawing/2014/main" id="{76BE5BF7-7E24-F554-D438-2E40E4409C0B}"/>
              </a:ext>
            </a:extLst>
          </p:cNvPr>
          <p:cNvSpPr>
            <a:spLocks noGrp="1"/>
          </p:cNvSpPr>
          <p:nvPr>
            <p:ph type="body" sz="quarter" idx="23" hasCustomPrompt="1"/>
          </p:nvPr>
        </p:nvSpPr>
        <p:spPr>
          <a:xfrm>
            <a:off x="6398161"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33" name="Text Placeholder 24">
            <a:extLst>
              <a:ext uri="{FF2B5EF4-FFF2-40B4-BE49-F238E27FC236}">
                <a16:creationId xmlns:a16="http://schemas.microsoft.com/office/drawing/2014/main" id="{D18ED0E5-B26B-637E-0AD3-0AC68C10B683}"/>
              </a:ext>
            </a:extLst>
          </p:cNvPr>
          <p:cNvSpPr>
            <a:spLocks noGrp="1"/>
          </p:cNvSpPr>
          <p:nvPr>
            <p:ph type="body" sz="quarter" idx="25" hasCustomPrompt="1"/>
          </p:nvPr>
        </p:nvSpPr>
        <p:spPr>
          <a:xfrm>
            <a:off x="9323130" y="4866449"/>
            <a:ext cx="2322576" cy="852236"/>
          </a:xfrm>
          <a:prstGeom prst="rect">
            <a:avLst/>
          </a:prstGeom>
        </p:spPr>
        <p:txBody>
          <a:bodyPr>
            <a:noAutofit/>
          </a:bodyPr>
          <a:lstStyle>
            <a:lvl1pPr marL="0" indent="0" algn="ctr">
              <a:lnSpc>
                <a:spcPct val="90000"/>
              </a:lnSpc>
              <a:buFontTx/>
              <a:buNone/>
              <a:defRPr sz="1200" baseline="0">
                <a:solidFill>
                  <a:schemeClr val="tx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6" name="Picture Placeholder 15">
            <a:extLst>
              <a:ext uri="{FF2B5EF4-FFF2-40B4-BE49-F238E27FC236}">
                <a16:creationId xmlns:a16="http://schemas.microsoft.com/office/drawing/2014/main" id="{076EEEF4-EA9E-18C9-F361-D7EBDCE6A8CB}"/>
              </a:ext>
            </a:extLst>
          </p:cNvPr>
          <p:cNvSpPr>
            <a:spLocks noGrp="1"/>
          </p:cNvSpPr>
          <p:nvPr>
            <p:ph type="pic" sz="quarter" idx="26"/>
          </p:nvPr>
        </p:nvSpPr>
        <p:spPr>
          <a:xfrm>
            <a:off x="660012"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17" name="Picture Placeholder 16">
            <a:extLst>
              <a:ext uri="{FF2B5EF4-FFF2-40B4-BE49-F238E27FC236}">
                <a16:creationId xmlns:a16="http://schemas.microsoft.com/office/drawing/2014/main" id="{BA1E6DC1-A791-6956-DFE0-93F31D0C22B3}"/>
              </a:ext>
            </a:extLst>
          </p:cNvPr>
          <p:cNvSpPr>
            <a:spLocks noGrp="1"/>
          </p:cNvSpPr>
          <p:nvPr>
            <p:ph type="pic" sz="quarter" idx="27"/>
          </p:nvPr>
        </p:nvSpPr>
        <p:spPr>
          <a:xfrm>
            <a:off x="3585624"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18" name="Picture Placeholder 17">
            <a:extLst>
              <a:ext uri="{FF2B5EF4-FFF2-40B4-BE49-F238E27FC236}">
                <a16:creationId xmlns:a16="http://schemas.microsoft.com/office/drawing/2014/main" id="{42EA186D-950D-4FE5-6ACC-F87AE23C49D6}"/>
              </a:ext>
            </a:extLst>
          </p:cNvPr>
          <p:cNvSpPr>
            <a:spLocks noGrp="1"/>
          </p:cNvSpPr>
          <p:nvPr>
            <p:ph type="pic" sz="quarter" idx="28"/>
          </p:nvPr>
        </p:nvSpPr>
        <p:spPr>
          <a:xfrm>
            <a:off x="6511236"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19" name="Picture Placeholder 18">
            <a:extLst>
              <a:ext uri="{FF2B5EF4-FFF2-40B4-BE49-F238E27FC236}">
                <a16:creationId xmlns:a16="http://schemas.microsoft.com/office/drawing/2014/main" id="{B7A93BAA-FB72-436C-F92A-995B9A815247}"/>
              </a:ext>
            </a:extLst>
          </p:cNvPr>
          <p:cNvSpPr>
            <a:spLocks noGrp="1"/>
          </p:cNvSpPr>
          <p:nvPr>
            <p:ph type="pic" sz="quarter" idx="29"/>
          </p:nvPr>
        </p:nvSpPr>
        <p:spPr>
          <a:xfrm>
            <a:off x="9436849"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tx1"/>
                </a:solidFill>
              </a:defRPr>
            </a:lvl1pPr>
          </a:lstStyle>
          <a:p>
            <a:endParaRPr lang="en-IN"/>
          </a:p>
        </p:txBody>
      </p:sp>
      <p:sp>
        <p:nvSpPr>
          <p:cNvPr id="3" name="Slide Number Placeholder 167">
            <a:extLst>
              <a:ext uri="{FF2B5EF4-FFF2-40B4-BE49-F238E27FC236}">
                <a16:creationId xmlns:a16="http://schemas.microsoft.com/office/drawing/2014/main" id="{24BEE97F-A907-A9A6-23A5-79AE86AF2A60}"/>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7" name="Title 1">
            <a:extLst>
              <a:ext uri="{FF2B5EF4-FFF2-40B4-BE49-F238E27FC236}">
                <a16:creationId xmlns:a16="http://schemas.microsoft.com/office/drawing/2014/main" id="{82C5B76F-EA3B-304E-A76C-DA320B475246}"/>
              </a:ext>
            </a:extLst>
          </p:cNvPr>
          <p:cNvSpPr>
            <a:spLocks noGrp="1"/>
          </p:cNvSpPr>
          <p:nvPr>
            <p:ph type="title" hasCustomPrompt="1"/>
          </p:nvPr>
        </p:nvSpPr>
        <p:spPr>
          <a:xfrm>
            <a:off x="514350" y="580801"/>
            <a:ext cx="11187113" cy="548640"/>
          </a:xfrm>
          <a:prstGeom prst="rect">
            <a:avLst/>
          </a:prstGeom>
        </p:spPr>
        <p:txBody>
          <a:bodyPr/>
          <a:lstStyle>
            <a:lvl1pPr>
              <a:lnSpc>
                <a:spcPct val="90000"/>
              </a:lnSpc>
              <a:defRPr>
                <a:solidFill>
                  <a:schemeClr val="tx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DD400DF7-688E-6F86-1EDA-CE0D5D0B7328}"/>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Text Placeholder 27">
            <a:extLst>
              <a:ext uri="{FF2B5EF4-FFF2-40B4-BE49-F238E27FC236}">
                <a16:creationId xmlns:a16="http://schemas.microsoft.com/office/drawing/2014/main" id="{0C8B698B-5EC9-6537-D61C-A2AE41520F08}"/>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2" name="Picture 1">
            <a:extLst>
              <a:ext uri="{FF2B5EF4-FFF2-40B4-BE49-F238E27FC236}">
                <a16:creationId xmlns:a16="http://schemas.microsoft.com/office/drawing/2014/main" id="{C89AA975-C953-BFC1-789C-DB2361C2B195}"/>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18525137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x Content Boxes with Icons_White">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2B06B89B-127D-2E0C-4B8B-C7BFDEE71D9D}"/>
              </a:ext>
            </a:extLst>
          </p:cNvPr>
          <p:cNvCxnSpPr>
            <a:cxnSpLocks/>
          </p:cNvCxnSpPr>
          <p:nvPr userDrawn="1"/>
        </p:nvCxnSpPr>
        <p:spPr>
          <a:xfrm>
            <a:off x="419100" y="3786515"/>
            <a:ext cx="1133856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D37AE1-6071-2CD2-18A6-80671FA8DD64}"/>
              </a:ext>
            </a:extLst>
          </p:cNvPr>
          <p:cNvCxnSpPr>
            <a:cxnSpLocks/>
          </p:cNvCxnSpPr>
          <p:nvPr userDrawn="1"/>
        </p:nvCxnSpPr>
        <p:spPr>
          <a:xfrm>
            <a:off x="414569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F40AFE-2951-BD24-2269-DB5FA13C35C0}"/>
              </a:ext>
            </a:extLst>
          </p:cNvPr>
          <p:cNvCxnSpPr>
            <a:cxnSpLocks/>
          </p:cNvCxnSpPr>
          <p:nvPr userDrawn="1"/>
        </p:nvCxnSpPr>
        <p:spPr>
          <a:xfrm>
            <a:off x="804630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4D25FE-7361-27FA-3D51-94716C3D1B78}"/>
              </a:ext>
            </a:extLst>
          </p:cNvPr>
          <p:cNvCxnSpPr>
            <a:cxnSpLocks/>
          </p:cNvCxnSpPr>
          <p:nvPr userDrawn="1"/>
        </p:nvCxnSpPr>
        <p:spPr>
          <a:xfrm>
            <a:off x="6096000" y="3928807"/>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8974FD50-66AC-D3AB-3243-DBBFC7410119}"/>
              </a:ext>
            </a:extLst>
          </p:cNvPr>
          <p:cNvSpPr>
            <a:spLocks noGrp="1"/>
          </p:cNvSpPr>
          <p:nvPr>
            <p:ph type="body" sz="quarter" idx="14" hasCustomPrompt="1"/>
          </p:nvPr>
        </p:nvSpPr>
        <p:spPr>
          <a:xfrm>
            <a:off x="503750" y="2551667"/>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4" name="Text Placeholder 7">
            <a:extLst>
              <a:ext uri="{FF2B5EF4-FFF2-40B4-BE49-F238E27FC236}">
                <a16:creationId xmlns:a16="http://schemas.microsoft.com/office/drawing/2014/main" id="{B413D331-CFAB-2323-948A-B504F792E8C5}"/>
              </a:ext>
            </a:extLst>
          </p:cNvPr>
          <p:cNvSpPr>
            <a:spLocks noGrp="1"/>
          </p:cNvSpPr>
          <p:nvPr>
            <p:ph type="body" sz="quarter" idx="18" hasCustomPrompt="1"/>
          </p:nvPr>
        </p:nvSpPr>
        <p:spPr>
          <a:xfrm>
            <a:off x="503750" y="3042044"/>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0" name="Text Placeholder 7">
            <a:extLst>
              <a:ext uri="{FF2B5EF4-FFF2-40B4-BE49-F238E27FC236}">
                <a16:creationId xmlns:a16="http://schemas.microsoft.com/office/drawing/2014/main" id="{A986DF61-055F-A896-AE2E-01163F96EACE}"/>
              </a:ext>
            </a:extLst>
          </p:cNvPr>
          <p:cNvSpPr>
            <a:spLocks noGrp="1"/>
          </p:cNvSpPr>
          <p:nvPr>
            <p:ph type="body" sz="quarter" idx="21" hasCustomPrompt="1"/>
          </p:nvPr>
        </p:nvSpPr>
        <p:spPr>
          <a:xfrm>
            <a:off x="4404360" y="3042044"/>
            <a:ext cx="3383280" cy="610583"/>
          </a:xfrm>
          <a:prstGeom prst="rect">
            <a:avLst/>
          </a:prstGeom>
        </p:spPr>
        <p:txBody>
          <a:bodyPr anchor="t" anchorCtr="0">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2" name="Text Placeholder 7">
            <a:extLst>
              <a:ext uri="{FF2B5EF4-FFF2-40B4-BE49-F238E27FC236}">
                <a16:creationId xmlns:a16="http://schemas.microsoft.com/office/drawing/2014/main" id="{D5AA69AB-BE80-99DF-27B7-FC3205F36A4B}"/>
              </a:ext>
            </a:extLst>
          </p:cNvPr>
          <p:cNvSpPr>
            <a:spLocks noGrp="1"/>
          </p:cNvSpPr>
          <p:nvPr>
            <p:ph type="body" sz="quarter" idx="23" hasCustomPrompt="1"/>
          </p:nvPr>
        </p:nvSpPr>
        <p:spPr>
          <a:xfrm>
            <a:off x="8304970" y="2551667"/>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3" name="Text Placeholder 7">
            <a:extLst>
              <a:ext uri="{FF2B5EF4-FFF2-40B4-BE49-F238E27FC236}">
                <a16:creationId xmlns:a16="http://schemas.microsoft.com/office/drawing/2014/main" id="{3C4A9CD1-7186-F8AE-EC1E-A7FCBE586452}"/>
              </a:ext>
            </a:extLst>
          </p:cNvPr>
          <p:cNvSpPr>
            <a:spLocks noGrp="1"/>
          </p:cNvSpPr>
          <p:nvPr>
            <p:ph type="body" sz="quarter" idx="24" hasCustomPrompt="1"/>
          </p:nvPr>
        </p:nvSpPr>
        <p:spPr>
          <a:xfrm>
            <a:off x="8304970" y="3042044"/>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5" name="Text Placeholder 7">
            <a:extLst>
              <a:ext uri="{FF2B5EF4-FFF2-40B4-BE49-F238E27FC236}">
                <a16:creationId xmlns:a16="http://schemas.microsoft.com/office/drawing/2014/main" id="{817E2C47-3968-BFB3-72BF-E6580258912C}"/>
              </a:ext>
            </a:extLst>
          </p:cNvPr>
          <p:cNvSpPr>
            <a:spLocks noGrp="1"/>
          </p:cNvSpPr>
          <p:nvPr>
            <p:ph type="body" sz="quarter" idx="26" hasCustomPrompt="1"/>
          </p:nvPr>
        </p:nvSpPr>
        <p:spPr>
          <a:xfrm>
            <a:off x="503750" y="4780242"/>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6" name="Text Placeholder 7">
            <a:extLst>
              <a:ext uri="{FF2B5EF4-FFF2-40B4-BE49-F238E27FC236}">
                <a16:creationId xmlns:a16="http://schemas.microsoft.com/office/drawing/2014/main" id="{AA01B075-641C-E893-D234-66C0403D3EF2}"/>
              </a:ext>
            </a:extLst>
          </p:cNvPr>
          <p:cNvSpPr>
            <a:spLocks noGrp="1"/>
          </p:cNvSpPr>
          <p:nvPr>
            <p:ph type="body" sz="quarter" idx="27" hasCustomPrompt="1"/>
          </p:nvPr>
        </p:nvSpPr>
        <p:spPr>
          <a:xfrm>
            <a:off x="503750" y="5267690"/>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3" name="Text Placeholder 7">
            <a:extLst>
              <a:ext uri="{FF2B5EF4-FFF2-40B4-BE49-F238E27FC236}">
                <a16:creationId xmlns:a16="http://schemas.microsoft.com/office/drawing/2014/main" id="{6C5EFCAD-CB6C-9C6D-A146-77B6270465F6}"/>
              </a:ext>
            </a:extLst>
          </p:cNvPr>
          <p:cNvSpPr>
            <a:spLocks noGrp="1"/>
          </p:cNvSpPr>
          <p:nvPr>
            <p:ph type="body" sz="quarter" idx="29" hasCustomPrompt="1"/>
          </p:nvPr>
        </p:nvSpPr>
        <p:spPr>
          <a:xfrm>
            <a:off x="6359041" y="4780242"/>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4" name="Text Placeholder 7">
            <a:extLst>
              <a:ext uri="{FF2B5EF4-FFF2-40B4-BE49-F238E27FC236}">
                <a16:creationId xmlns:a16="http://schemas.microsoft.com/office/drawing/2014/main" id="{AB255D0C-E2F5-CD6E-A37A-35C126C66FDF}"/>
              </a:ext>
            </a:extLst>
          </p:cNvPr>
          <p:cNvSpPr>
            <a:spLocks noGrp="1"/>
          </p:cNvSpPr>
          <p:nvPr>
            <p:ph type="body" sz="quarter" idx="30" hasCustomPrompt="1"/>
          </p:nvPr>
        </p:nvSpPr>
        <p:spPr>
          <a:xfrm>
            <a:off x="6359041" y="5267690"/>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6" name="Text Placeholder 7">
            <a:extLst>
              <a:ext uri="{FF2B5EF4-FFF2-40B4-BE49-F238E27FC236}">
                <a16:creationId xmlns:a16="http://schemas.microsoft.com/office/drawing/2014/main" id="{835662B6-2048-6B02-BABA-10E37ED7333E}"/>
              </a:ext>
            </a:extLst>
          </p:cNvPr>
          <p:cNvSpPr>
            <a:spLocks noGrp="1"/>
          </p:cNvSpPr>
          <p:nvPr>
            <p:ph type="body" sz="quarter" idx="32" hasCustomPrompt="1"/>
          </p:nvPr>
        </p:nvSpPr>
        <p:spPr>
          <a:xfrm>
            <a:off x="4404360" y="2551667"/>
            <a:ext cx="3383280" cy="457201"/>
          </a:xfrm>
          <a:prstGeom prst="rect">
            <a:avLst/>
          </a:prstGeom>
        </p:spPr>
        <p:txBody>
          <a:bodyPr wrap="square" anchor="t" anchorCtr="0">
            <a:noAutofit/>
          </a:bodyPr>
          <a:lstStyle>
            <a:lvl1pPr marL="0" indent="0" algn="ctr">
              <a:spcBef>
                <a:spcPts val="0"/>
              </a:spcBef>
              <a:buFontTx/>
              <a:buNone/>
              <a:defRPr sz="1600" b="0" cap="none"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5021A052-3C82-290E-4E3A-9ADB1A50529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3" name="Title 1">
            <a:extLst>
              <a:ext uri="{FF2B5EF4-FFF2-40B4-BE49-F238E27FC236}">
                <a16:creationId xmlns:a16="http://schemas.microsoft.com/office/drawing/2014/main" id="{153C6FC6-00A0-0E0E-7477-48EFFB756713}"/>
              </a:ext>
            </a:extLst>
          </p:cNvPr>
          <p:cNvSpPr>
            <a:spLocks noGrp="1"/>
          </p:cNvSpPr>
          <p:nvPr>
            <p:ph type="title" hasCustomPrompt="1"/>
          </p:nvPr>
        </p:nvSpPr>
        <p:spPr>
          <a:xfrm>
            <a:off x="514350" y="580801"/>
            <a:ext cx="11187113" cy="548640"/>
          </a:xfrm>
          <a:prstGeom prst="rect">
            <a:avLst/>
          </a:prstGeom>
        </p:spPr>
        <p:txBody>
          <a:bodyPr/>
          <a:lstStyle/>
          <a:p>
            <a:r>
              <a:rPr lang="en-US"/>
              <a:t>Place headline here</a:t>
            </a:r>
            <a:endParaRPr lang="en-IN"/>
          </a:p>
        </p:txBody>
      </p:sp>
      <p:sp>
        <p:nvSpPr>
          <p:cNvPr id="6" name="Text Placeholder 7">
            <a:extLst>
              <a:ext uri="{FF2B5EF4-FFF2-40B4-BE49-F238E27FC236}">
                <a16:creationId xmlns:a16="http://schemas.microsoft.com/office/drawing/2014/main" id="{654357FF-1DF6-5A96-C7A8-41DE97875E98}"/>
              </a:ext>
            </a:extLst>
          </p:cNvPr>
          <p:cNvSpPr>
            <a:spLocks noGrp="1"/>
          </p:cNvSpPr>
          <p:nvPr>
            <p:ph type="body" sz="quarter" idx="39"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CA6E4779-95F6-FD2D-07CE-77D6F6A3B9FC}"/>
              </a:ext>
            </a:extLst>
          </p:cNvPr>
          <p:cNvSpPr>
            <a:spLocks noGrp="1"/>
          </p:cNvSpPr>
          <p:nvPr>
            <p:ph type="body" sz="quarter" idx="40"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sp>
        <p:nvSpPr>
          <p:cNvPr id="2" name="Oval 1">
            <a:extLst>
              <a:ext uri="{FF2B5EF4-FFF2-40B4-BE49-F238E27FC236}">
                <a16:creationId xmlns:a16="http://schemas.microsoft.com/office/drawing/2014/main" id="{F3D1C8D7-3AD5-FADE-187E-CFAD036C95AD}"/>
              </a:ext>
            </a:extLst>
          </p:cNvPr>
          <p:cNvSpPr/>
          <p:nvPr userDrawn="1"/>
        </p:nvSpPr>
        <p:spPr>
          <a:xfrm>
            <a:off x="8680745" y="3985033"/>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F72E36-E7C4-1036-14EB-C428445E1C9E}"/>
              </a:ext>
            </a:extLst>
          </p:cNvPr>
          <p:cNvSpPr/>
          <p:nvPr userDrawn="1"/>
        </p:nvSpPr>
        <p:spPr>
          <a:xfrm>
            <a:off x="2825454" y="3985033"/>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F45B01-E522-2CE6-649D-F96E1D208C85}"/>
              </a:ext>
            </a:extLst>
          </p:cNvPr>
          <p:cNvSpPr/>
          <p:nvPr userDrawn="1"/>
        </p:nvSpPr>
        <p:spPr>
          <a:xfrm>
            <a:off x="9653710" y="1743277"/>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E2E7DD-DF9F-186A-F924-D2B0B018E20A}"/>
              </a:ext>
            </a:extLst>
          </p:cNvPr>
          <p:cNvSpPr/>
          <p:nvPr userDrawn="1"/>
        </p:nvSpPr>
        <p:spPr>
          <a:xfrm>
            <a:off x="5753100" y="1743277"/>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C29683-5EC5-D044-7766-B88A1E03C34D}"/>
              </a:ext>
            </a:extLst>
          </p:cNvPr>
          <p:cNvSpPr/>
          <p:nvPr userDrawn="1"/>
        </p:nvSpPr>
        <p:spPr>
          <a:xfrm>
            <a:off x="1852490" y="1743277"/>
            <a:ext cx="685800" cy="685800"/>
          </a:xfrm>
          <a:prstGeom prst="ellipse">
            <a:avLst/>
          </a:prstGeom>
          <a:gradFill>
            <a:gsLst>
              <a:gs pos="53000">
                <a:srgbClr val="BD3884"/>
              </a:gs>
              <a:gs pos="35000">
                <a:srgbClr val="D94B7D"/>
              </a:gs>
              <a:gs pos="21000">
                <a:srgbClr val="F75F75"/>
              </a:gs>
              <a:gs pos="5000">
                <a:srgbClr val="FF9971"/>
              </a:gs>
              <a:gs pos="95000">
                <a:srgbClr val="7A4C93"/>
              </a:gs>
              <a:gs pos="84000">
                <a:srgbClr val="7A4C93">
                  <a:lumMod val="89000"/>
                  <a:lumOff val="11000"/>
                </a:srgb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08C412-39EC-B65F-0D92-27C5594ECE57}"/>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459197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and Picture Diagram">
    <p:bg>
      <p:bgPr>
        <a:solidFill>
          <a:schemeClr val="bg1"/>
        </a:solidFill>
        <a:effectLst/>
      </p:bgPr>
    </p:bg>
    <p:spTree>
      <p:nvGrpSpPr>
        <p:cNvPr id="1" name=""/>
        <p:cNvGrpSpPr/>
        <p:nvPr/>
      </p:nvGrpSpPr>
      <p:grpSpPr>
        <a:xfrm>
          <a:off x="0" y="0"/>
          <a:ext cx="0" cy="0"/>
          <a:chOff x="0" y="0"/>
          <a:chExt cx="0" cy="0"/>
        </a:xfrm>
      </p:grpSpPr>
      <p:sp>
        <p:nvSpPr>
          <p:cNvPr id="5" name="Text Placeholder 27">
            <a:extLst>
              <a:ext uri="{FF2B5EF4-FFF2-40B4-BE49-F238E27FC236}">
                <a16:creationId xmlns:a16="http://schemas.microsoft.com/office/drawing/2014/main" id="{6DDA1BA3-9EC5-1D7F-3919-A7D067AA0B32}"/>
              </a:ext>
            </a:extLst>
          </p:cNvPr>
          <p:cNvSpPr txBox="1">
            <a:spLocks/>
          </p:cNvSpPr>
          <p:nvPr userDrawn="1"/>
        </p:nvSpPr>
        <p:spPr>
          <a:xfrm>
            <a:off x="8841070" y="6237248"/>
            <a:ext cx="2578283" cy="285720"/>
          </a:xfrm>
          <a:prstGeom prst="rect">
            <a:avLst/>
          </a:prstGeom>
          <a:solidFill>
            <a:schemeClr val="bg1"/>
          </a:solidFill>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t>Circana, Inc. and Circana Group, L.P. Proprietary and confidential</a:t>
            </a:r>
          </a:p>
        </p:txBody>
      </p:sp>
      <p:sp>
        <p:nvSpPr>
          <p:cNvPr id="44" name="Picture Placeholder 43">
            <a:extLst>
              <a:ext uri="{FF2B5EF4-FFF2-40B4-BE49-F238E27FC236}">
                <a16:creationId xmlns:a16="http://schemas.microsoft.com/office/drawing/2014/main" id="{0BCB3540-8407-5C0A-8CEF-99D967E659BF}"/>
              </a:ext>
            </a:extLst>
          </p:cNvPr>
          <p:cNvSpPr>
            <a:spLocks noGrp="1"/>
          </p:cNvSpPr>
          <p:nvPr>
            <p:ph type="pic" sz="quarter" idx="17"/>
          </p:nvPr>
        </p:nvSpPr>
        <p:spPr>
          <a:xfrm>
            <a:off x="4480865" y="1736926"/>
            <a:ext cx="5578274" cy="5121074"/>
          </a:xfrm>
          <a:custGeom>
            <a:avLst/>
            <a:gdLst>
              <a:gd name="connsiteX0" fmla="*/ 2789137 w 5578274"/>
              <a:gd name="connsiteY0" fmla="*/ 0 h 5121074"/>
              <a:gd name="connsiteX1" fmla="*/ 2845632 w 5578274"/>
              <a:gd name="connsiteY1" fmla="*/ 2853 h 5121074"/>
              <a:gd name="connsiteX2" fmla="*/ 2820503 w 5578274"/>
              <a:gd name="connsiteY2" fmla="*/ 167503 h 5121074"/>
              <a:gd name="connsiteX3" fmla="*/ 2808187 w 5578274"/>
              <a:gd name="connsiteY3" fmla="*/ 411413 h 5121074"/>
              <a:gd name="connsiteX4" fmla="*/ 5193748 w 5578274"/>
              <a:gd name="connsiteY4" fmla="*/ 2796974 h 5121074"/>
              <a:gd name="connsiteX5" fmla="*/ 5437658 w 5578274"/>
              <a:gd name="connsiteY5" fmla="*/ 2784658 h 5121074"/>
              <a:gd name="connsiteX6" fmla="*/ 5576974 w 5578274"/>
              <a:gd name="connsiteY6" fmla="*/ 2763396 h 5121074"/>
              <a:gd name="connsiteX7" fmla="*/ 5578274 w 5578274"/>
              <a:gd name="connsiteY7" fmla="*/ 2789137 h 5121074"/>
              <a:gd name="connsiteX8" fmla="*/ 4348570 w 5578274"/>
              <a:gd name="connsiteY8" fmla="*/ 5101934 h 5121074"/>
              <a:gd name="connsiteX9" fmla="*/ 4317064 w 5578274"/>
              <a:gd name="connsiteY9" fmla="*/ 5121074 h 5121074"/>
              <a:gd name="connsiteX10" fmla="*/ 1261211 w 5578274"/>
              <a:gd name="connsiteY10" fmla="*/ 5121074 h 5121074"/>
              <a:gd name="connsiteX11" fmla="*/ 1229704 w 5578274"/>
              <a:gd name="connsiteY11" fmla="*/ 5101934 h 5121074"/>
              <a:gd name="connsiteX12" fmla="*/ 0 w 5578274"/>
              <a:gd name="connsiteY12" fmla="*/ 2789137 h 5121074"/>
              <a:gd name="connsiteX13" fmla="*/ 2789137 w 5578274"/>
              <a:gd name="connsiteY13" fmla="*/ 0 h 512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78274" h="5121074">
                <a:moveTo>
                  <a:pt x="2789137" y="0"/>
                </a:moveTo>
                <a:lnTo>
                  <a:pt x="2845632" y="2853"/>
                </a:lnTo>
                <a:lnTo>
                  <a:pt x="2820503" y="167503"/>
                </a:lnTo>
                <a:cubicBezTo>
                  <a:pt x="2812359" y="247699"/>
                  <a:pt x="2808187" y="329069"/>
                  <a:pt x="2808187" y="411413"/>
                </a:cubicBezTo>
                <a:cubicBezTo>
                  <a:pt x="2808187" y="1728922"/>
                  <a:pt x="3876239" y="2796974"/>
                  <a:pt x="5193748" y="2796974"/>
                </a:cubicBezTo>
                <a:cubicBezTo>
                  <a:pt x="5276092" y="2796974"/>
                  <a:pt x="5357462" y="2792802"/>
                  <a:pt x="5437658" y="2784658"/>
                </a:cubicBezTo>
                <a:lnTo>
                  <a:pt x="5576974" y="2763396"/>
                </a:lnTo>
                <a:lnTo>
                  <a:pt x="5578274" y="2789137"/>
                </a:lnTo>
                <a:cubicBezTo>
                  <a:pt x="5578274" y="3751886"/>
                  <a:pt x="5090485" y="4600705"/>
                  <a:pt x="4348570" y="5101934"/>
                </a:cubicBezTo>
                <a:lnTo>
                  <a:pt x="4317064" y="5121074"/>
                </a:lnTo>
                <a:lnTo>
                  <a:pt x="1261211" y="5121074"/>
                </a:lnTo>
                <a:lnTo>
                  <a:pt x="1229704" y="5101934"/>
                </a:lnTo>
                <a:cubicBezTo>
                  <a:pt x="487789" y="4600705"/>
                  <a:pt x="0" y="3751886"/>
                  <a:pt x="0" y="2789137"/>
                </a:cubicBezTo>
                <a:cubicBezTo>
                  <a:pt x="0" y="1248739"/>
                  <a:pt x="1248739" y="0"/>
                  <a:pt x="2789137" y="0"/>
                </a:cubicBezTo>
                <a:close/>
              </a:path>
            </a:pathLst>
          </a:custGeom>
          <a:solidFill>
            <a:schemeClr val="tx2">
              <a:lumMod val="20000"/>
              <a:lumOff val="80000"/>
            </a:schemeClr>
          </a:solidFill>
        </p:spPr>
        <p:txBody>
          <a:bodyPr wrap="square" lIns="182880" anchor="ctr" anchorCtr="0">
            <a:noAutofit/>
          </a:bodyPr>
          <a:lstStyle>
            <a:lvl1pPr marL="0" indent="0" algn="l">
              <a:buFontTx/>
              <a:buNone/>
              <a:defRPr sz="1600"/>
            </a:lvl1pPr>
          </a:lstStyle>
          <a:p>
            <a:endParaRPr lang="en-IN"/>
          </a:p>
        </p:txBody>
      </p:sp>
      <p:sp>
        <p:nvSpPr>
          <p:cNvPr id="7" name="Text Placeholder 7">
            <a:extLst>
              <a:ext uri="{FF2B5EF4-FFF2-40B4-BE49-F238E27FC236}">
                <a16:creationId xmlns:a16="http://schemas.microsoft.com/office/drawing/2014/main" id="{545A48FF-CAF6-FC31-36E8-5FF31F710390}"/>
              </a:ext>
            </a:extLst>
          </p:cNvPr>
          <p:cNvSpPr>
            <a:spLocks noGrp="1"/>
          </p:cNvSpPr>
          <p:nvPr>
            <p:ph type="body" sz="quarter" idx="14" hasCustomPrompt="1"/>
          </p:nvPr>
        </p:nvSpPr>
        <p:spPr>
          <a:xfrm>
            <a:off x="514350" y="1742639"/>
            <a:ext cx="4082340" cy="1167902"/>
          </a:xfrm>
          <a:prstGeom prst="rect">
            <a:avLst/>
          </a:prstGeom>
        </p:spPr>
        <p:txBody>
          <a:bodyPr wrap="square">
            <a:noAutofit/>
          </a:bodyPr>
          <a:lstStyle>
            <a:lvl1pPr marL="0" indent="0">
              <a:lnSpc>
                <a:spcPct val="90000"/>
              </a:lnSpc>
              <a:buFontTx/>
              <a:buNone/>
              <a:defRPr sz="2400" b="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35" name="Picture Placeholder 34">
            <a:extLst>
              <a:ext uri="{FF2B5EF4-FFF2-40B4-BE49-F238E27FC236}">
                <a16:creationId xmlns:a16="http://schemas.microsoft.com/office/drawing/2014/main" id="{F2F7D95E-D5A3-0BBB-7AFF-05BE2AE5BED9}"/>
              </a:ext>
            </a:extLst>
          </p:cNvPr>
          <p:cNvSpPr>
            <a:spLocks noGrp="1"/>
          </p:cNvSpPr>
          <p:nvPr>
            <p:ph type="pic" sz="quarter" idx="15"/>
          </p:nvPr>
        </p:nvSpPr>
        <p:spPr>
          <a:xfrm>
            <a:off x="7326498" y="-1"/>
            <a:ext cx="4733677" cy="4500322"/>
          </a:xfrm>
          <a:custGeom>
            <a:avLst/>
            <a:gdLst>
              <a:gd name="connsiteX0" fmla="*/ 1312355 w 4733677"/>
              <a:gd name="connsiteY0" fmla="*/ 0 h 4500322"/>
              <a:gd name="connsiteX1" fmla="*/ 3379965 w 4733677"/>
              <a:gd name="connsiteY1" fmla="*/ 0 h 4500322"/>
              <a:gd name="connsiteX2" fmla="*/ 3485216 w 4733677"/>
              <a:gd name="connsiteY2" fmla="*/ 50702 h 4500322"/>
              <a:gd name="connsiteX3" fmla="*/ 4733677 w 4733677"/>
              <a:gd name="connsiteY3" fmla="*/ 2148339 h 4500322"/>
              <a:gd name="connsiteX4" fmla="*/ 2828890 w 4733677"/>
              <a:gd name="connsiteY4" fmla="*/ 4485434 h 4500322"/>
              <a:gd name="connsiteX5" fmla="*/ 2731342 w 4733677"/>
              <a:gd name="connsiteY5" fmla="*/ 4500322 h 4500322"/>
              <a:gd name="connsiteX6" fmla="*/ 2718242 w 4733677"/>
              <a:gd name="connsiteY6" fmla="*/ 4240890 h 4500322"/>
              <a:gd name="connsiteX7" fmla="*/ 228678 w 4733677"/>
              <a:gd name="connsiteY7" fmla="*/ 1751326 h 4500322"/>
              <a:gd name="connsiteX8" fmla="*/ 0 w 4733677"/>
              <a:gd name="connsiteY8" fmla="*/ 1739779 h 4500322"/>
              <a:gd name="connsiteX9" fmla="*/ 11021 w 4733677"/>
              <a:gd name="connsiteY9" fmla="*/ 1667565 h 4500322"/>
              <a:gd name="connsiteX10" fmla="*/ 1160687 w 4733677"/>
              <a:gd name="connsiteY10" fmla="*/ 78837 h 450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3677" h="4500322">
                <a:moveTo>
                  <a:pt x="1312355" y="0"/>
                </a:moveTo>
                <a:lnTo>
                  <a:pt x="3379965" y="0"/>
                </a:lnTo>
                <a:lnTo>
                  <a:pt x="3485216" y="50702"/>
                </a:lnTo>
                <a:cubicBezTo>
                  <a:pt x="4228856" y="454672"/>
                  <a:pt x="4733677" y="1242552"/>
                  <a:pt x="4733677" y="2148339"/>
                </a:cubicBezTo>
                <a:cubicBezTo>
                  <a:pt x="4733677" y="3301160"/>
                  <a:pt x="3915950" y="4262989"/>
                  <a:pt x="2828890" y="4485434"/>
                </a:cubicBezTo>
                <a:lnTo>
                  <a:pt x="2731342" y="4500322"/>
                </a:lnTo>
                <a:lnTo>
                  <a:pt x="2718242" y="4240890"/>
                </a:lnTo>
                <a:cubicBezTo>
                  <a:pt x="2584932" y="2928213"/>
                  <a:pt x="1541355" y="1884636"/>
                  <a:pt x="228678" y="1751326"/>
                </a:cubicBezTo>
                <a:lnTo>
                  <a:pt x="0" y="1739779"/>
                </a:lnTo>
                <a:lnTo>
                  <a:pt x="11021" y="1667565"/>
                </a:lnTo>
                <a:cubicBezTo>
                  <a:pt x="150049" y="988153"/>
                  <a:pt x="577900" y="413948"/>
                  <a:pt x="1160687" y="78837"/>
                </a:cubicBezTo>
                <a:close/>
              </a:path>
            </a:pathLst>
          </a:custGeom>
          <a:solidFill>
            <a:schemeClr val="tx2">
              <a:lumMod val="20000"/>
              <a:lumOff val="80000"/>
            </a:schemeClr>
          </a:solidFill>
        </p:spPr>
        <p:txBody>
          <a:bodyPr wrap="square" tIns="182880" anchor="t" anchorCtr="0">
            <a:noAutofit/>
          </a:bodyPr>
          <a:lstStyle>
            <a:lvl1pPr marL="0" indent="0" algn="ctr">
              <a:buFontTx/>
              <a:buNone/>
              <a:defRPr sz="1600"/>
            </a:lvl1pPr>
          </a:lstStyle>
          <a:p>
            <a:endParaRPr lang="en-IN"/>
          </a:p>
        </p:txBody>
      </p:sp>
      <p:sp>
        <p:nvSpPr>
          <p:cNvPr id="38" name="Picture Placeholder 37">
            <a:extLst>
              <a:ext uri="{FF2B5EF4-FFF2-40B4-BE49-F238E27FC236}">
                <a16:creationId xmlns:a16="http://schemas.microsoft.com/office/drawing/2014/main" id="{AD4FB35C-8DBD-8243-2FDD-8EBB0C242794}"/>
              </a:ext>
            </a:extLst>
          </p:cNvPr>
          <p:cNvSpPr>
            <a:spLocks noGrp="1"/>
          </p:cNvSpPr>
          <p:nvPr>
            <p:ph type="pic" sz="quarter" idx="16"/>
          </p:nvPr>
        </p:nvSpPr>
        <p:spPr>
          <a:xfrm>
            <a:off x="7289054" y="1739781"/>
            <a:ext cx="2768787" cy="2794121"/>
          </a:xfrm>
          <a:custGeom>
            <a:avLst/>
            <a:gdLst>
              <a:gd name="connsiteX0" fmla="*/ 37445 w 2768787"/>
              <a:gd name="connsiteY0" fmla="*/ 0 h 2794121"/>
              <a:gd name="connsiteX1" fmla="*/ 266123 w 2768787"/>
              <a:gd name="connsiteY1" fmla="*/ 11547 h 2794121"/>
              <a:gd name="connsiteX2" fmla="*/ 2755687 w 2768787"/>
              <a:gd name="connsiteY2" fmla="*/ 2501111 h 2794121"/>
              <a:gd name="connsiteX3" fmla="*/ 2768787 w 2768787"/>
              <a:gd name="connsiteY3" fmla="*/ 2760543 h 2794121"/>
              <a:gd name="connsiteX4" fmla="*/ 2629471 w 2768787"/>
              <a:gd name="connsiteY4" fmla="*/ 2781805 h 2794121"/>
              <a:gd name="connsiteX5" fmla="*/ 2385561 w 2768787"/>
              <a:gd name="connsiteY5" fmla="*/ 2794121 h 2794121"/>
              <a:gd name="connsiteX6" fmla="*/ 0 w 2768787"/>
              <a:gd name="connsiteY6" fmla="*/ 408560 h 2794121"/>
              <a:gd name="connsiteX7" fmla="*/ 12316 w 2768787"/>
              <a:gd name="connsiteY7" fmla="*/ 164650 h 27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787" h="2794121">
                <a:moveTo>
                  <a:pt x="37445" y="0"/>
                </a:moveTo>
                <a:lnTo>
                  <a:pt x="266123" y="11547"/>
                </a:lnTo>
                <a:cubicBezTo>
                  <a:pt x="1578800" y="144857"/>
                  <a:pt x="2622377" y="1188434"/>
                  <a:pt x="2755687" y="2501111"/>
                </a:cubicBezTo>
                <a:lnTo>
                  <a:pt x="2768787" y="2760543"/>
                </a:lnTo>
                <a:lnTo>
                  <a:pt x="2629471" y="2781805"/>
                </a:lnTo>
                <a:cubicBezTo>
                  <a:pt x="2549275" y="2789949"/>
                  <a:pt x="2467905" y="2794121"/>
                  <a:pt x="2385561" y="2794121"/>
                </a:cubicBezTo>
                <a:cubicBezTo>
                  <a:pt x="1068052" y="2794121"/>
                  <a:pt x="0" y="1726069"/>
                  <a:pt x="0" y="408560"/>
                </a:cubicBezTo>
                <a:cubicBezTo>
                  <a:pt x="0" y="326216"/>
                  <a:pt x="4172" y="244846"/>
                  <a:pt x="12316" y="164650"/>
                </a:cubicBezTo>
                <a:close/>
              </a:path>
            </a:pathLst>
          </a:custGeom>
          <a:solidFill>
            <a:schemeClr val="bg1">
              <a:lumMod val="85000"/>
            </a:schemeClr>
          </a:solidFill>
        </p:spPr>
        <p:txBody>
          <a:bodyPr wrap="square" lIns="0" rIns="91440" anchor="ctr" anchorCtr="0">
            <a:noAutofit/>
          </a:bodyPr>
          <a:lstStyle>
            <a:lvl1pPr marL="0" indent="0" algn="ctr">
              <a:buFontTx/>
              <a:buNone/>
              <a:defRPr sz="1600"/>
            </a:lvl1pPr>
          </a:lstStyle>
          <a:p>
            <a:endParaRPr lang="en-IN"/>
          </a:p>
        </p:txBody>
      </p:sp>
      <p:sp>
        <p:nvSpPr>
          <p:cNvPr id="46" name="Text Placeholder 7">
            <a:extLst>
              <a:ext uri="{FF2B5EF4-FFF2-40B4-BE49-F238E27FC236}">
                <a16:creationId xmlns:a16="http://schemas.microsoft.com/office/drawing/2014/main" id="{3923E707-D6BA-498F-06D2-6A0DF497963A}"/>
              </a:ext>
            </a:extLst>
          </p:cNvPr>
          <p:cNvSpPr>
            <a:spLocks noGrp="1"/>
          </p:cNvSpPr>
          <p:nvPr>
            <p:ph type="body" sz="quarter" idx="18" hasCustomPrompt="1"/>
          </p:nvPr>
        </p:nvSpPr>
        <p:spPr>
          <a:xfrm>
            <a:off x="505056" y="3579906"/>
            <a:ext cx="3684004" cy="2152305"/>
          </a:xfrm>
          <a:prstGeom prst="rect">
            <a:avLst/>
          </a:prstGeom>
        </p:spPr>
        <p:txBody>
          <a:bodyPr>
            <a:noAutofit/>
          </a:bodyPr>
          <a:lstStyle>
            <a:lvl1pPr marL="0" indent="0">
              <a:lnSpc>
                <a:spcPct val="90000"/>
              </a:lnSpc>
              <a:buFontTx/>
              <a:buNone/>
              <a:defRPr sz="2400" b="0"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itle 1">
            <a:extLst>
              <a:ext uri="{FF2B5EF4-FFF2-40B4-BE49-F238E27FC236}">
                <a16:creationId xmlns:a16="http://schemas.microsoft.com/office/drawing/2014/main" id="{ACE7FACD-302A-1B91-F720-66A3B5817ADE}"/>
              </a:ext>
            </a:extLst>
          </p:cNvPr>
          <p:cNvSpPr>
            <a:spLocks noGrp="1"/>
          </p:cNvSpPr>
          <p:nvPr>
            <p:ph type="title" hasCustomPrompt="1"/>
          </p:nvPr>
        </p:nvSpPr>
        <p:spPr>
          <a:xfrm>
            <a:off x="514351" y="580801"/>
            <a:ext cx="6013670" cy="548640"/>
          </a:xfrm>
          <a:prstGeom prst="rect">
            <a:avLst/>
          </a:prstGeom>
        </p:spPr>
        <p:txBody>
          <a:bodyPr/>
          <a:lstStyle/>
          <a:p>
            <a:r>
              <a:rPr lang="en-US"/>
              <a:t>Place headline here</a:t>
            </a:r>
            <a:endParaRPr lang="en-IN"/>
          </a:p>
        </p:txBody>
      </p:sp>
      <p:sp>
        <p:nvSpPr>
          <p:cNvPr id="4" name="Slide Number Placeholder 167">
            <a:extLst>
              <a:ext uri="{FF2B5EF4-FFF2-40B4-BE49-F238E27FC236}">
                <a16:creationId xmlns:a16="http://schemas.microsoft.com/office/drawing/2014/main" id="{34A7EC0C-1631-5088-B67B-60595C3C8104}"/>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3" name="Text Placeholder 27">
            <a:extLst>
              <a:ext uri="{FF2B5EF4-FFF2-40B4-BE49-F238E27FC236}">
                <a16:creationId xmlns:a16="http://schemas.microsoft.com/office/drawing/2014/main" id="{21748659-8647-23C8-1A08-036E3A7BDCB1}"/>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6" name="Picture 5">
            <a:extLst>
              <a:ext uri="{FF2B5EF4-FFF2-40B4-BE49-F238E27FC236}">
                <a16:creationId xmlns:a16="http://schemas.microsoft.com/office/drawing/2014/main" id="{F8A73153-F86A-0096-5146-E56B6FC85054}"/>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3629332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with Number">
    <p:spTree>
      <p:nvGrpSpPr>
        <p:cNvPr id="1" name=""/>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0588D929-2384-9E12-EC89-7206CCD1D0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68" y="0"/>
            <a:ext cx="12184314" cy="6858000"/>
          </a:xfrm>
          <a:prstGeom prst="rect">
            <a:avLst/>
          </a:prstGeom>
        </p:spPr>
      </p:pic>
      <p:sp>
        <p:nvSpPr>
          <p:cNvPr id="2" name="Text Placeholder 7">
            <a:extLst>
              <a:ext uri="{FF2B5EF4-FFF2-40B4-BE49-F238E27FC236}">
                <a16:creationId xmlns:a16="http://schemas.microsoft.com/office/drawing/2014/main" id="{8CF740B0-C5EC-03F5-A317-9D74618382BA}"/>
              </a:ext>
            </a:extLst>
          </p:cNvPr>
          <p:cNvSpPr>
            <a:spLocks noGrp="1"/>
          </p:cNvSpPr>
          <p:nvPr>
            <p:ph type="body" sz="quarter" idx="16" hasCustomPrompt="1"/>
          </p:nvPr>
        </p:nvSpPr>
        <p:spPr>
          <a:xfrm>
            <a:off x="6455567" y="2505671"/>
            <a:ext cx="5245895" cy="1846659"/>
          </a:xfrm>
          <a:prstGeom prst="rect">
            <a:avLst/>
          </a:prstGeom>
        </p:spPr>
        <p:txBody>
          <a:bodyPr wrap="square" anchor="b" anchorCtr="0">
            <a:noAutofit/>
          </a:bodyPr>
          <a:lstStyle>
            <a:lvl1pPr marL="0" indent="0" algn="l">
              <a:lnSpc>
                <a:spcPct val="90000"/>
              </a:lnSpc>
              <a:buFontTx/>
              <a:buNone/>
              <a:defRPr sz="6000" b="0" cap="none" baseline="0">
                <a:solidFill>
                  <a:schemeClr val="bg1"/>
                </a:solidFill>
                <a:latin typeface="Poppins" panose="00000500000000000000" pitchFamily="2" charset="0"/>
                <a:cs typeface="Poppins" panose="000005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Section </a:t>
            </a:r>
            <a:br>
              <a:rPr lang="en-IN"/>
            </a:br>
            <a:r>
              <a:rPr lang="en-IN"/>
              <a:t>Title here</a:t>
            </a:r>
          </a:p>
        </p:txBody>
      </p:sp>
      <p:sp>
        <p:nvSpPr>
          <p:cNvPr id="3" name="Subtitle 2">
            <a:extLst>
              <a:ext uri="{FF2B5EF4-FFF2-40B4-BE49-F238E27FC236}">
                <a16:creationId xmlns:a16="http://schemas.microsoft.com/office/drawing/2014/main" id="{42309422-A5E2-9816-342D-FB9D0BF05013}"/>
              </a:ext>
            </a:extLst>
          </p:cNvPr>
          <p:cNvSpPr>
            <a:spLocks noGrp="1"/>
          </p:cNvSpPr>
          <p:nvPr>
            <p:ph type="subTitle" idx="1" hasCustomPrompt="1"/>
          </p:nvPr>
        </p:nvSpPr>
        <p:spPr>
          <a:xfrm>
            <a:off x="6455567" y="4512847"/>
            <a:ext cx="5245895" cy="1097280"/>
          </a:xfrm>
          <a:prstGeom prst="rect">
            <a:avLst/>
          </a:prstGeom>
        </p:spPr>
        <p:txBody>
          <a:bodyPr/>
          <a:lstStyle>
            <a:lvl1pPr marL="0" indent="0" algn="l">
              <a:lnSpc>
                <a:spcPct val="90000"/>
              </a:lnSpc>
              <a:buNone/>
              <a:defRPr sz="20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text here (optional)</a:t>
            </a:r>
          </a:p>
        </p:txBody>
      </p:sp>
      <p:sp>
        <p:nvSpPr>
          <p:cNvPr id="13" name="Text Placeholder 7">
            <a:extLst>
              <a:ext uri="{FF2B5EF4-FFF2-40B4-BE49-F238E27FC236}">
                <a16:creationId xmlns:a16="http://schemas.microsoft.com/office/drawing/2014/main" id="{909CEDC2-899B-912E-0941-1A28C5F73AAE}"/>
              </a:ext>
            </a:extLst>
          </p:cNvPr>
          <p:cNvSpPr>
            <a:spLocks noGrp="1"/>
          </p:cNvSpPr>
          <p:nvPr>
            <p:ph type="body" sz="quarter" idx="15" hasCustomPrompt="1"/>
          </p:nvPr>
        </p:nvSpPr>
        <p:spPr>
          <a:xfrm>
            <a:off x="-318977" y="-387429"/>
            <a:ext cx="6861311" cy="7632859"/>
          </a:xfrm>
          <a:prstGeom prst="rect">
            <a:avLst/>
          </a:prstGeom>
          <a:noFill/>
          <a:ln>
            <a:noFill/>
          </a:ln>
        </p:spPr>
        <p:txBody>
          <a:bodyPr wrap="square" anchor="ctr" anchorCtr="0">
            <a:spAutoFit/>
          </a:bodyPr>
          <a:lstStyle>
            <a:lvl1pPr marL="0" indent="0" algn="ctr">
              <a:lnSpc>
                <a:spcPct val="100000"/>
              </a:lnSpc>
              <a:buFontTx/>
              <a:buNone/>
              <a:defRPr sz="49000" b="0" cap="none" spc="-3500" baseline="0">
                <a:ln w="38100">
                  <a:solidFill>
                    <a:schemeClr val="bg1"/>
                  </a:solidFill>
                </a:ln>
                <a:no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Tree>
    <p:extLst>
      <p:ext uri="{BB962C8B-B14F-4D97-AF65-F5344CB8AC3E}">
        <p14:creationId xmlns:p14="http://schemas.microsoft.com/office/powerpoint/2010/main" val="1077998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lide Data Object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A8DB-8D25-A7F0-B2AA-BE323E229902}"/>
              </a:ext>
            </a:extLst>
          </p:cNvPr>
          <p:cNvSpPr>
            <a:spLocks noGrp="1"/>
          </p:cNvSpPr>
          <p:nvPr>
            <p:ph type="ctrTitle" hasCustomPrompt="1"/>
          </p:nvPr>
        </p:nvSpPr>
        <p:spPr>
          <a:xfrm>
            <a:off x="530743" y="1424378"/>
            <a:ext cx="5783825" cy="2537180"/>
          </a:xfrm>
          <a:prstGeom prst="rect">
            <a:avLst/>
          </a:prstGeom>
        </p:spPr>
        <p:txBody>
          <a:bodyPr wrap="square" anchor="b">
            <a:noAutofit/>
          </a:bodyPr>
          <a:lstStyle>
            <a:lvl1pPr algn="l">
              <a:lnSpc>
                <a:spcPct val="90000"/>
              </a:lnSpc>
              <a:defRPr sz="6000">
                <a:solidFill>
                  <a:schemeClr val="bg1"/>
                </a:solidFill>
              </a:defRPr>
            </a:lvl1pPr>
          </a:lstStyle>
          <a:p>
            <a:r>
              <a:rPr lang="en-US"/>
              <a:t>Place Section </a:t>
            </a:r>
            <a:br>
              <a:rPr lang="en-US"/>
            </a:br>
            <a:r>
              <a:rPr lang="en-US"/>
              <a:t>Title here</a:t>
            </a:r>
          </a:p>
        </p:txBody>
      </p:sp>
      <p:sp>
        <p:nvSpPr>
          <p:cNvPr id="4" name="Subtitle 2">
            <a:extLst>
              <a:ext uri="{FF2B5EF4-FFF2-40B4-BE49-F238E27FC236}">
                <a16:creationId xmlns:a16="http://schemas.microsoft.com/office/drawing/2014/main" id="{C0369D90-91AE-4557-5356-937132A12FC0}"/>
              </a:ext>
            </a:extLst>
          </p:cNvPr>
          <p:cNvSpPr>
            <a:spLocks noGrp="1"/>
          </p:cNvSpPr>
          <p:nvPr>
            <p:ph type="subTitle" idx="1" hasCustomPrompt="1"/>
          </p:nvPr>
        </p:nvSpPr>
        <p:spPr>
          <a:xfrm>
            <a:off x="528671" y="4108350"/>
            <a:ext cx="4271087" cy="1097280"/>
          </a:xfrm>
          <a:prstGeom prst="rect">
            <a:avLst/>
          </a:prstGeom>
        </p:spPr>
        <p:txBody>
          <a:bodyPr/>
          <a:lstStyle>
            <a:lvl1pPr marL="0" indent="0" algn="l">
              <a:lnSpc>
                <a:spcPct val="90000"/>
              </a:lnSpc>
              <a:buNone/>
              <a:defRPr sz="20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text here (optional)</a:t>
            </a:r>
          </a:p>
        </p:txBody>
      </p:sp>
      <p:pic>
        <p:nvPicPr>
          <p:cNvPr id="5" name="Picture 4" descr="A ferris wheel with colorful lights&#10;&#10;Description automatically generated with low confidence">
            <a:extLst>
              <a:ext uri="{FF2B5EF4-FFF2-40B4-BE49-F238E27FC236}">
                <a16:creationId xmlns:a16="http://schemas.microsoft.com/office/drawing/2014/main" id="{428C42FF-E1D0-1DA0-AFB0-BB338B3A9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42481592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genda_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E6EF93-FDAE-A7BF-E6E2-91169884A07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95000"/>
            </a:schemeClr>
          </a:solidFill>
        </p:spPr>
        <p:txBody>
          <a:bodyPr wrap="square">
            <a:noAutofit/>
          </a:bodyPr>
          <a:lstStyle>
            <a:lvl1pPr marL="0" indent="0" algn="ctr">
              <a:buFontTx/>
              <a:buNone/>
              <a:defRPr/>
            </a:lvl1pPr>
          </a:lstStyle>
          <a:p>
            <a:r>
              <a:rPr lang="en-US"/>
              <a:t>Add image, then ‘Send to Back’</a:t>
            </a:r>
          </a:p>
        </p:txBody>
      </p:sp>
      <p:sp>
        <p:nvSpPr>
          <p:cNvPr id="3" name="Text Placeholder 7">
            <a:extLst>
              <a:ext uri="{FF2B5EF4-FFF2-40B4-BE49-F238E27FC236}">
                <a16:creationId xmlns:a16="http://schemas.microsoft.com/office/drawing/2014/main" id="{5C7B9009-5B0C-8ACF-4FA5-976520A801CA}"/>
              </a:ext>
            </a:extLst>
          </p:cNvPr>
          <p:cNvSpPr>
            <a:spLocks noGrp="1"/>
          </p:cNvSpPr>
          <p:nvPr>
            <p:ph type="body" sz="quarter" idx="15" hasCustomPrompt="1"/>
          </p:nvPr>
        </p:nvSpPr>
        <p:spPr>
          <a:xfrm>
            <a:off x="1184198" y="2069147"/>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7" name="Text Placeholder 7">
            <a:extLst>
              <a:ext uri="{FF2B5EF4-FFF2-40B4-BE49-F238E27FC236}">
                <a16:creationId xmlns:a16="http://schemas.microsoft.com/office/drawing/2014/main" id="{089EA5CB-B3EB-81DE-866D-C02764F3EBC1}"/>
              </a:ext>
            </a:extLst>
          </p:cNvPr>
          <p:cNvSpPr>
            <a:spLocks noGrp="1"/>
          </p:cNvSpPr>
          <p:nvPr>
            <p:ph type="body" sz="quarter" idx="16" hasCustomPrompt="1"/>
          </p:nvPr>
        </p:nvSpPr>
        <p:spPr>
          <a:xfrm>
            <a:off x="521241" y="1971575"/>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1" name="Text Placeholder 7">
            <a:extLst>
              <a:ext uri="{FF2B5EF4-FFF2-40B4-BE49-F238E27FC236}">
                <a16:creationId xmlns:a16="http://schemas.microsoft.com/office/drawing/2014/main" id="{1B0A92EA-68BB-C12E-9F25-B08220C22514}"/>
              </a:ext>
            </a:extLst>
          </p:cNvPr>
          <p:cNvSpPr>
            <a:spLocks noGrp="1"/>
          </p:cNvSpPr>
          <p:nvPr>
            <p:ph type="body" sz="quarter" idx="17" hasCustomPrompt="1"/>
          </p:nvPr>
        </p:nvSpPr>
        <p:spPr>
          <a:xfrm>
            <a:off x="521241" y="2616211"/>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2" name="Text Placeholder 7">
            <a:extLst>
              <a:ext uri="{FF2B5EF4-FFF2-40B4-BE49-F238E27FC236}">
                <a16:creationId xmlns:a16="http://schemas.microsoft.com/office/drawing/2014/main" id="{8CEC5FA5-3902-A877-5981-C43BA7571ECC}"/>
              </a:ext>
            </a:extLst>
          </p:cNvPr>
          <p:cNvSpPr>
            <a:spLocks noGrp="1"/>
          </p:cNvSpPr>
          <p:nvPr>
            <p:ph type="body" sz="quarter" idx="18" hasCustomPrompt="1"/>
          </p:nvPr>
        </p:nvSpPr>
        <p:spPr>
          <a:xfrm>
            <a:off x="521241" y="3260847"/>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3" name="Text Placeholder 7">
            <a:extLst>
              <a:ext uri="{FF2B5EF4-FFF2-40B4-BE49-F238E27FC236}">
                <a16:creationId xmlns:a16="http://schemas.microsoft.com/office/drawing/2014/main" id="{FAB3EC24-0BCB-9CCE-7B13-650377419FEF}"/>
              </a:ext>
            </a:extLst>
          </p:cNvPr>
          <p:cNvSpPr>
            <a:spLocks noGrp="1"/>
          </p:cNvSpPr>
          <p:nvPr>
            <p:ph type="body" sz="quarter" idx="19" hasCustomPrompt="1"/>
          </p:nvPr>
        </p:nvSpPr>
        <p:spPr>
          <a:xfrm>
            <a:off x="521241" y="3905483"/>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4" name="Text Placeholder 7">
            <a:extLst>
              <a:ext uri="{FF2B5EF4-FFF2-40B4-BE49-F238E27FC236}">
                <a16:creationId xmlns:a16="http://schemas.microsoft.com/office/drawing/2014/main" id="{DB2477AA-7979-4CB8-DD9D-563C1D85F24C}"/>
              </a:ext>
            </a:extLst>
          </p:cNvPr>
          <p:cNvSpPr>
            <a:spLocks noGrp="1"/>
          </p:cNvSpPr>
          <p:nvPr>
            <p:ph type="body" sz="quarter" idx="20" hasCustomPrompt="1"/>
          </p:nvPr>
        </p:nvSpPr>
        <p:spPr>
          <a:xfrm>
            <a:off x="521241" y="4550119"/>
            <a:ext cx="502920" cy="502920"/>
          </a:xfrm>
          <a:prstGeom prst="ellipse">
            <a:avLst/>
          </a:prstGeom>
          <a:solidFill>
            <a:schemeClr val="accent3"/>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6" name="Text Placeholder 7">
            <a:extLst>
              <a:ext uri="{FF2B5EF4-FFF2-40B4-BE49-F238E27FC236}">
                <a16:creationId xmlns:a16="http://schemas.microsoft.com/office/drawing/2014/main" id="{99F73B5A-1A7E-6910-BFC2-5EAC73AA3A78}"/>
              </a:ext>
            </a:extLst>
          </p:cNvPr>
          <p:cNvSpPr>
            <a:spLocks noGrp="1"/>
          </p:cNvSpPr>
          <p:nvPr>
            <p:ph type="body" sz="quarter" idx="22" hasCustomPrompt="1"/>
          </p:nvPr>
        </p:nvSpPr>
        <p:spPr>
          <a:xfrm>
            <a:off x="1184198" y="2713783"/>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7" name="Text Placeholder 7">
            <a:extLst>
              <a:ext uri="{FF2B5EF4-FFF2-40B4-BE49-F238E27FC236}">
                <a16:creationId xmlns:a16="http://schemas.microsoft.com/office/drawing/2014/main" id="{568B476F-B12D-4DB7-450E-2D0410068A7A}"/>
              </a:ext>
            </a:extLst>
          </p:cNvPr>
          <p:cNvSpPr>
            <a:spLocks noGrp="1"/>
          </p:cNvSpPr>
          <p:nvPr>
            <p:ph type="body" sz="quarter" idx="23" hasCustomPrompt="1"/>
          </p:nvPr>
        </p:nvSpPr>
        <p:spPr>
          <a:xfrm>
            <a:off x="1184198" y="3358419"/>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8" name="Text Placeholder 7">
            <a:extLst>
              <a:ext uri="{FF2B5EF4-FFF2-40B4-BE49-F238E27FC236}">
                <a16:creationId xmlns:a16="http://schemas.microsoft.com/office/drawing/2014/main" id="{2F2652F7-B152-D410-8F27-5DFF116D15C2}"/>
              </a:ext>
            </a:extLst>
          </p:cNvPr>
          <p:cNvSpPr>
            <a:spLocks noGrp="1"/>
          </p:cNvSpPr>
          <p:nvPr>
            <p:ph type="body" sz="quarter" idx="24" hasCustomPrompt="1"/>
          </p:nvPr>
        </p:nvSpPr>
        <p:spPr>
          <a:xfrm>
            <a:off x="1184198" y="4003055"/>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9" name="Text Placeholder 7">
            <a:extLst>
              <a:ext uri="{FF2B5EF4-FFF2-40B4-BE49-F238E27FC236}">
                <a16:creationId xmlns:a16="http://schemas.microsoft.com/office/drawing/2014/main" id="{CCB42908-5039-31F1-9F57-9495863B4E34}"/>
              </a:ext>
            </a:extLst>
          </p:cNvPr>
          <p:cNvSpPr>
            <a:spLocks noGrp="1"/>
          </p:cNvSpPr>
          <p:nvPr>
            <p:ph type="body" sz="quarter" idx="25" hasCustomPrompt="1"/>
          </p:nvPr>
        </p:nvSpPr>
        <p:spPr>
          <a:xfrm>
            <a:off x="1184198" y="4647691"/>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0" name="Text Placeholder 18">
            <a:extLst>
              <a:ext uri="{FF2B5EF4-FFF2-40B4-BE49-F238E27FC236}">
                <a16:creationId xmlns:a16="http://schemas.microsoft.com/office/drawing/2014/main" id="{69EB1EF7-80F5-A1A6-D0A9-3C5056D78ACE}"/>
              </a:ext>
            </a:extLst>
          </p:cNvPr>
          <p:cNvSpPr txBox="1">
            <a:spLocks/>
          </p:cNvSpPr>
          <p:nvPr userDrawn="1"/>
        </p:nvSpPr>
        <p:spPr>
          <a:xfrm>
            <a:off x="8273394" y="6343069"/>
            <a:ext cx="3291840" cy="164592"/>
          </a:xfrm>
          <a:prstGeom prst="rect">
            <a:avLst/>
          </a:prstGeom>
        </p:spPr>
        <p:txBody>
          <a:bodyPr lIns="0" tIns="0" rIns="0" bIns="0" anchor="b" anchorCtr="0"/>
          <a:lst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3pPr>
            <a:lvl4pPr marL="0" indent="0" algn="r" defTabSz="914400" rtl="0" eaLnBrk="1" latinLnBrk="0" hangingPunct="1">
              <a:lnSpc>
                <a:spcPct val="90000"/>
              </a:lnSpc>
              <a:spcBef>
                <a:spcPts val="600"/>
              </a:spcBef>
              <a:buFont typeface="Arial" panose="020B0604020202020204" pitchFamily="34" charset="0"/>
              <a:buNone/>
              <a:defRPr sz="900" kern="1200">
                <a:solidFill>
                  <a:schemeClr val="bg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en-US">
              <a:solidFill>
                <a:schemeClr val="tx1"/>
              </a:solidFill>
            </a:endParaRPr>
          </a:p>
        </p:txBody>
      </p:sp>
      <p:sp>
        <p:nvSpPr>
          <p:cNvPr id="24" name="Title 23">
            <a:extLst>
              <a:ext uri="{FF2B5EF4-FFF2-40B4-BE49-F238E27FC236}">
                <a16:creationId xmlns:a16="http://schemas.microsoft.com/office/drawing/2014/main" id="{4A125016-5D01-AF02-0A22-E9B2B023D4BE}"/>
              </a:ext>
            </a:extLst>
          </p:cNvPr>
          <p:cNvSpPr>
            <a:spLocks noGrp="1"/>
          </p:cNvSpPr>
          <p:nvPr>
            <p:ph type="title"/>
          </p:nvPr>
        </p:nvSpPr>
        <p:spPr>
          <a:xfrm>
            <a:off x="514351" y="583456"/>
            <a:ext cx="4825662" cy="548640"/>
          </a:xfrm>
          <a:prstGeom prst="rect">
            <a:avLst/>
          </a:prstGeom>
        </p:spPr>
        <p:txBody>
          <a:bodyPr/>
          <a:lstStyle>
            <a:lvl1pPr>
              <a:defRPr>
                <a:solidFill>
                  <a:schemeClr val="bg1"/>
                </a:solidFill>
              </a:defRPr>
            </a:lvl1pPr>
          </a:lstStyle>
          <a:p>
            <a:r>
              <a:rPr lang="en-US"/>
              <a:t>Click to edit Master title style</a:t>
            </a:r>
          </a:p>
        </p:txBody>
      </p:sp>
      <p:sp>
        <p:nvSpPr>
          <p:cNvPr id="4" name="Text Placeholder 27">
            <a:extLst>
              <a:ext uri="{FF2B5EF4-FFF2-40B4-BE49-F238E27FC236}">
                <a16:creationId xmlns:a16="http://schemas.microsoft.com/office/drawing/2014/main" id="{C5239BC6-61BD-F9F5-1BFB-89D00711B3AD}"/>
              </a:ext>
            </a:extLst>
          </p:cNvPr>
          <p:cNvSpPr>
            <a:spLocks noGrp="1"/>
          </p:cNvSpPr>
          <p:nvPr>
            <p:ph type="body" sz="quarter" idx="28" hasCustomPrompt="1"/>
          </p:nvPr>
        </p:nvSpPr>
        <p:spPr>
          <a:xfrm>
            <a:off x="6528021" y="6065329"/>
            <a:ext cx="4891332" cy="164592"/>
          </a:xfrm>
          <a:prstGeom prst="rect">
            <a:avLst/>
          </a:prstGeom>
        </p:spPr>
        <p:txBody>
          <a:bodyPr anchor="b" anchorCtr="0"/>
          <a:lstStyle>
            <a:lvl1pPr marL="0" indent="0" algn="r">
              <a:buNone/>
              <a:defRPr sz="900" i="1"/>
            </a:lvl1pPr>
          </a:lstStyle>
          <a:p>
            <a:pPr lvl="0"/>
            <a:r>
              <a:rPr lang="en-US"/>
              <a:t>Source line goes here, Roboto 9pt, black, delete if not needed</a:t>
            </a:r>
          </a:p>
        </p:txBody>
      </p:sp>
      <p:sp>
        <p:nvSpPr>
          <p:cNvPr id="5" name="Slide Number Placeholder 167">
            <a:extLst>
              <a:ext uri="{FF2B5EF4-FFF2-40B4-BE49-F238E27FC236}">
                <a16:creationId xmlns:a16="http://schemas.microsoft.com/office/drawing/2014/main" id="{589AA901-F227-BCF0-D6C7-46CD7F48E556}"/>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3" name="Text Placeholder 27">
            <a:extLst>
              <a:ext uri="{FF2B5EF4-FFF2-40B4-BE49-F238E27FC236}">
                <a16:creationId xmlns:a16="http://schemas.microsoft.com/office/drawing/2014/main" id="{321D1512-A6CB-F0AC-D885-D2350B6F0980}"/>
              </a:ext>
            </a:extLst>
          </p:cNvPr>
          <p:cNvSpPr>
            <a:spLocks noGrp="1" noRot="1" noMove="1" noResize="1" noEditPoints="1" noAdjustHandles="1" noChangeArrowheads="1" noChangeShapeType="1"/>
          </p:cNvSpPr>
          <p:nvPr>
            <p:ph type="body" sz="quarter" idx="29" hasCustomPrompt="1"/>
          </p:nvPr>
        </p:nvSpPr>
        <p:spPr>
          <a:xfrm>
            <a:off x="7578368" y="6310657"/>
            <a:ext cx="3840985" cy="165153"/>
          </a:xfrm>
          <a:prstGeom prst="rect">
            <a:avLst/>
          </a:prstGeom>
        </p:spPr>
        <p:txBody>
          <a:bodyPr anchor="b" anchorCtr="0"/>
          <a:lstStyle>
            <a:lvl1pPr algn="r">
              <a:defRPr sz="900" i="1"/>
            </a:lvl1pPr>
            <a:lvl4pPr marL="640080" indent="0">
              <a:buNone/>
              <a:defRPr/>
            </a:lvl4pPr>
          </a:lstStyle>
          <a:p>
            <a:pPr lvl="3" algn="r"/>
            <a:r>
              <a:rPr lang="en-US" sz="900"/>
              <a:t>Circana, Inc. and Circana Group, L.P. |  Proprietary and confidential</a:t>
            </a:r>
          </a:p>
        </p:txBody>
      </p:sp>
      <p:pic>
        <p:nvPicPr>
          <p:cNvPr id="6" name="Picture 5">
            <a:extLst>
              <a:ext uri="{FF2B5EF4-FFF2-40B4-BE49-F238E27FC236}">
                <a16:creationId xmlns:a16="http://schemas.microsoft.com/office/drawing/2014/main" id="{48A69581-8F6F-4B03-B905-3BB9E28EDA88}"/>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33886704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_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ED16-FE2A-2AFA-F9B1-86471935EBFC}"/>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12" name="Text Placeholder 7">
            <a:extLst>
              <a:ext uri="{FF2B5EF4-FFF2-40B4-BE49-F238E27FC236}">
                <a16:creationId xmlns:a16="http://schemas.microsoft.com/office/drawing/2014/main" id="{6990699D-3D11-6CAE-4CFC-99265B42AE84}"/>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DD031038-A5E7-D521-7D05-6A42600B16A7}"/>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8" name="Text Placeholder 27">
            <a:extLst>
              <a:ext uri="{FF2B5EF4-FFF2-40B4-BE49-F238E27FC236}">
                <a16:creationId xmlns:a16="http://schemas.microsoft.com/office/drawing/2014/main" id="{69CA6DAE-55E3-6CC2-870F-7446B478317D}"/>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3" name="Content Placeholder 9">
            <a:extLst>
              <a:ext uri="{FF2B5EF4-FFF2-40B4-BE49-F238E27FC236}">
                <a16:creationId xmlns:a16="http://schemas.microsoft.com/office/drawing/2014/main" id="{EB02209F-FC1A-D5D6-D163-1E290F6C3FB4}"/>
              </a:ext>
            </a:extLst>
          </p:cNvPr>
          <p:cNvSpPr>
            <a:spLocks noGrp="1"/>
          </p:cNvSpPr>
          <p:nvPr>
            <p:ph sz="quarter" idx="29"/>
          </p:nvPr>
        </p:nvSpPr>
        <p:spPr>
          <a:xfrm>
            <a:off x="514350" y="1975288"/>
            <a:ext cx="11187113" cy="3657600"/>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7">
            <a:extLst>
              <a:ext uri="{FF2B5EF4-FFF2-40B4-BE49-F238E27FC236}">
                <a16:creationId xmlns:a16="http://schemas.microsoft.com/office/drawing/2014/main" id="{70BC2A4C-407D-5FA9-2E9A-951434BE04AE}"/>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5" name="Picture 4">
            <a:extLst>
              <a:ext uri="{FF2B5EF4-FFF2-40B4-BE49-F238E27FC236}">
                <a16:creationId xmlns:a16="http://schemas.microsoft.com/office/drawing/2014/main" id="{9EFA13CC-526E-CAD8-1F72-7A6F1568E344}"/>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83786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White ">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E6EF93-FDAE-A7BF-E6E2-91169884A07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95000"/>
            </a:schemeClr>
          </a:solidFill>
        </p:spPr>
        <p:txBody>
          <a:bodyPr wrap="square">
            <a:noAutofit/>
          </a:bodyPr>
          <a:lstStyle>
            <a:lvl1pPr marL="0" indent="0" algn="ctr">
              <a:buFontTx/>
              <a:buNone/>
              <a:defRPr/>
            </a:lvl1pPr>
          </a:lstStyle>
          <a:p>
            <a:r>
              <a:rPr lang="en-US"/>
              <a:t>Add image, then ‘Send to Back’</a:t>
            </a:r>
          </a:p>
        </p:txBody>
      </p:sp>
      <p:sp>
        <p:nvSpPr>
          <p:cNvPr id="3" name="Text Placeholder 7">
            <a:extLst>
              <a:ext uri="{FF2B5EF4-FFF2-40B4-BE49-F238E27FC236}">
                <a16:creationId xmlns:a16="http://schemas.microsoft.com/office/drawing/2014/main" id="{5C7B9009-5B0C-8ACF-4FA5-976520A801CA}"/>
              </a:ext>
            </a:extLst>
          </p:cNvPr>
          <p:cNvSpPr>
            <a:spLocks noGrp="1"/>
          </p:cNvSpPr>
          <p:nvPr>
            <p:ph type="body" sz="quarter" idx="15" hasCustomPrompt="1"/>
          </p:nvPr>
        </p:nvSpPr>
        <p:spPr>
          <a:xfrm>
            <a:off x="1184198" y="2069147"/>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7" name="Text Placeholder 7">
            <a:extLst>
              <a:ext uri="{FF2B5EF4-FFF2-40B4-BE49-F238E27FC236}">
                <a16:creationId xmlns:a16="http://schemas.microsoft.com/office/drawing/2014/main" id="{089EA5CB-B3EB-81DE-866D-C02764F3EBC1}"/>
              </a:ext>
            </a:extLst>
          </p:cNvPr>
          <p:cNvSpPr>
            <a:spLocks noGrp="1"/>
          </p:cNvSpPr>
          <p:nvPr>
            <p:ph type="body" sz="quarter" idx="16" hasCustomPrompt="1"/>
          </p:nvPr>
        </p:nvSpPr>
        <p:spPr>
          <a:xfrm>
            <a:off x="521241" y="1971575"/>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1" name="Text Placeholder 7">
            <a:extLst>
              <a:ext uri="{FF2B5EF4-FFF2-40B4-BE49-F238E27FC236}">
                <a16:creationId xmlns:a16="http://schemas.microsoft.com/office/drawing/2014/main" id="{1B0A92EA-68BB-C12E-9F25-B08220C22514}"/>
              </a:ext>
            </a:extLst>
          </p:cNvPr>
          <p:cNvSpPr>
            <a:spLocks noGrp="1"/>
          </p:cNvSpPr>
          <p:nvPr>
            <p:ph type="body" sz="quarter" idx="17" hasCustomPrompt="1"/>
          </p:nvPr>
        </p:nvSpPr>
        <p:spPr>
          <a:xfrm>
            <a:off x="521241" y="2616211"/>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2" name="Text Placeholder 7">
            <a:extLst>
              <a:ext uri="{FF2B5EF4-FFF2-40B4-BE49-F238E27FC236}">
                <a16:creationId xmlns:a16="http://schemas.microsoft.com/office/drawing/2014/main" id="{8CEC5FA5-3902-A877-5981-C43BA7571ECC}"/>
              </a:ext>
            </a:extLst>
          </p:cNvPr>
          <p:cNvSpPr>
            <a:spLocks noGrp="1"/>
          </p:cNvSpPr>
          <p:nvPr>
            <p:ph type="body" sz="quarter" idx="18" hasCustomPrompt="1"/>
          </p:nvPr>
        </p:nvSpPr>
        <p:spPr>
          <a:xfrm>
            <a:off x="521241" y="3260847"/>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3" name="Text Placeholder 7">
            <a:extLst>
              <a:ext uri="{FF2B5EF4-FFF2-40B4-BE49-F238E27FC236}">
                <a16:creationId xmlns:a16="http://schemas.microsoft.com/office/drawing/2014/main" id="{FAB3EC24-0BCB-9CCE-7B13-650377419FEF}"/>
              </a:ext>
            </a:extLst>
          </p:cNvPr>
          <p:cNvSpPr>
            <a:spLocks noGrp="1"/>
          </p:cNvSpPr>
          <p:nvPr>
            <p:ph type="body" sz="quarter" idx="19" hasCustomPrompt="1"/>
          </p:nvPr>
        </p:nvSpPr>
        <p:spPr>
          <a:xfrm>
            <a:off x="521241" y="3905483"/>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4" name="Text Placeholder 7">
            <a:extLst>
              <a:ext uri="{FF2B5EF4-FFF2-40B4-BE49-F238E27FC236}">
                <a16:creationId xmlns:a16="http://schemas.microsoft.com/office/drawing/2014/main" id="{DB2477AA-7979-4CB8-DD9D-563C1D85F24C}"/>
              </a:ext>
            </a:extLst>
          </p:cNvPr>
          <p:cNvSpPr>
            <a:spLocks noGrp="1"/>
          </p:cNvSpPr>
          <p:nvPr>
            <p:ph type="body" sz="quarter" idx="20" hasCustomPrompt="1"/>
          </p:nvPr>
        </p:nvSpPr>
        <p:spPr>
          <a:xfrm>
            <a:off x="521241" y="4550119"/>
            <a:ext cx="502920" cy="502920"/>
          </a:xfrm>
          <a:prstGeom prst="ellipse">
            <a:avLst/>
          </a:prstGeom>
          <a:ln>
            <a:solidFill>
              <a:schemeClr val="bg1">
                <a:lumMod val="50000"/>
              </a:schemeClr>
            </a:solidFill>
          </a:ln>
        </p:spPr>
        <p:txBody>
          <a:bodyPr wrap="square" anchor="ctr" anchorCtr="0">
            <a:noAutofit/>
          </a:bodyPr>
          <a:lstStyle>
            <a:lvl1pPr marL="0" indent="0" algn="ctr">
              <a:lnSpc>
                <a:spcPct val="100000"/>
              </a:lnSpc>
              <a:spcBef>
                <a:spcPts val="0"/>
              </a:spcBef>
              <a:buFontTx/>
              <a:buNone/>
              <a:defRPr sz="2400" b="0" cap="all"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6" name="Text Placeholder 7">
            <a:extLst>
              <a:ext uri="{FF2B5EF4-FFF2-40B4-BE49-F238E27FC236}">
                <a16:creationId xmlns:a16="http://schemas.microsoft.com/office/drawing/2014/main" id="{99F73B5A-1A7E-6910-BFC2-5EAC73AA3A78}"/>
              </a:ext>
            </a:extLst>
          </p:cNvPr>
          <p:cNvSpPr>
            <a:spLocks noGrp="1"/>
          </p:cNvSpPr>
          <p:nvPr>
            <p:ph type="body" sz="quarter" idx="22" hasCustomPrompt="1"/>
          </p:nvPr>
        </p:nvSpPr>
        <p:spPr>
          <a:xfrm>
            <a:off x="1184198" y="2713783"/>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7" name="Text Placeholder 7">
            <a:extLst>
              <a:ext uri="{FF2B5EF4-FFF2-40B4-BE49-F238E27FC236}">
                <a16:creationId xmlns:a16="http://schemas.microsoft.com/office/drawing/2014/main" id="{568B476F-B12D-4DB7-450E-2D0410068A7A}"/>
              </a:ext>
            </a:extLst>
          </p:cNvPr>
          <p:cNvSpPr>
            <a:spLocks noGrp="1"/>
          </p:cNvSpPr>
          <p:nvPr>
            <p:ph type="body" sz="quarter" idx="23" hasCustomPrompt="1"/>
          </p:nvPr>
        </p:nvSpPr>
        <p:spPr>
          <a:xfrm>
            <a:off x="1184198" y="3358419"/>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8" name="Text Placeholder 7">
            <a:extLst>
              <a:ext uri="{FF2B5EF4-FFF2-40B4-BE49-F238E27FC236}">
                <a16:creationId xmlns:a16="http://schemas.microsoft.com/office/drawing/2014/main" id="{2F2652F7-B152-D410-8F27-5DFF116D15C2}"/>
              </a:ext>
            </a:extLst>
          </p:cNvPr>
          <p:cNvSpPr>
            <a:spLocks noGrp="1"/>
          </p:cNvSpPr>
          <p:nvPr>
            <p:ph type="body" sz="quarter" idx="24" hasCustomPrompt="1"/>
          </p:nvPr>
        </p:nvSpPr>
        <p:spPr>
          <a:xfrm>
            <a:off x="1184198" y="4003055"/>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9" name="Text Placeholder 7">
            <a:extLst>
              <a:ext uri="{FF2B5EF4-FFF2-40B4-BE49-F238E27FC236}">
                <a16:creationId xmlns:a16="http://schemas.microsoft.com/office/drawing/2014/main" id="{CCB42908-5039-31F1-9F57-9495863B4E34}"/>
              </a:ext>
            </a:extLst>
          </p:cNvPr>
          <p:cNvSpPr>
            <a:spLocks noGrp="1"/>
          </p:cNvSpPr>
          <p:nvPr>
            <p:ph type="body" sz="quarter" idx="25" hasCustomPrompt="1"/>
          </p:nvPr>
        </p:nvSpPr>
        <p:spPr>
          <a:xfrm>
            <a:off x="1184198" y="4647691"/>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0" name="Text Placeholder 18">
            <a:extLst>
              <a:ext uri="{FF2B5EF4-FFF2-40B4-BE49-F238E27FC236}">
                <a16:creationId xmlns:a16="http://schemas.microsoft.com/office/drawing/2014/main" id="{69EB1EF7-80F5-A1A6-D0A9-3C5056D78ACE}"/>
              </a:ext>
            </a:extLst>
          </p:cNvPr>
          <p:cNvSpPr txBox="1">
            <a:spLocks/>
          </p:cNvSpPr>
          <p:nvPr userDrawn="1"/>
        </p:nvSpPr>
        <p:spPr>
          <a:xfrm>
            <a:off x="8273394" y="6343069"/>
            <a:ext cx="3291840" cy="164592"/>
          </a:xfrm>
          <a:prstGeom prst="rect">
            <a:avLst/>
          </a:prstGeom>
        </p:spPr>
        <p:txBody>
          <a:bodyPr lIns="0" tIns="0" rIns="0" bIns="0" anchor="b" anchorCtr="0"/>
          <a:lst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3pPr>
            <a:lvl4pPr marL="0" indent="0" algn="r" defTabSz="914400" rtl="0" eaLnBrk="1" latinLnBrk="0" hangingPunct="1">
              <a:lnSpc>
                <a:spcPct val="90000"/>
              </a:lnSpc>
              <a:spcBef>
                <a:spcPts val="600"/>
              </a:spcBef>
              <a:buFont typeface="Arial" panose="020B0604020202020204" pitchFamily="34" charset="0"/>
              <a:buNone/>
              <a:defRPr sz="900" kern="1200">
                <a:solidFill>
                  <a:schemeClr val="bg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en-US">
              <a:solidFill>
                <a:schemeClr val="tx1"/>
              </a:solidFill>
            </a:endParaRPr>
          </a:p>
        </p:txBody>
      </p:sp>
      <p:sp>
        <p:nvSpPr>
          <p:cNvPr id="24" name="Title 23">
            <a:extLst>
              <a:ext uri="{FF2B5EF4-FFF2-40B4-BE49-F238E27FC236}">
                <a16:creationId xmlns:a16="http://schemas.microsoft.com/office/drawing/2014/main" id="{4A125016-5D01-AF02-0A22-E9B2B023D4BE}"/>
              </a:ext>
            </a:extLst>
          </p:cNvPr>
          <p:cNvSpPr>
            <a:spLocks noGrp="1"/>
          </p:cNvSpPr>
          <p:nvPr>
            <p:ph type="title"/>
          </p:nvPr>
        </p:nvSpPr>
        <p:spPr>
          <a:xfrm>
            <a:off x="514351" y="583456"/>
            <a:ext cx="4825662" cy="548640"/>
          </a:xfrm>
        </p:spPr>
        <p:txBody>
          <a:bodyPr/>
          <a:lstStyle/>
          <a:p>
            <a:r>
              <a:rPr lang="en-US"/>
              <a:t>Click to edit Master title style</a:t>
            </a:r>
          </a:p>
        </p:txBody>
      </p:sp>
      <p:pic>
        <p:nvPicPr>
          <p:cNvPr id="2" name="Picture 1">
            <a:extLst>
              <a:ext uri="{FF2B5EF4-FFF2-40B4-BE49-F238E27FC236}">
                <a16:creationId xmlns:a16="http://schemas.microsoft.com/office/drawing/2014/main" id="{E654770C-53CE-6058-7449-021AB9BAB0A3}"/>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
        <p:nvSpPr>
          <p:cNvPr id="4" name="Text Placeholder 27">
            <a:extLst>
              <a:ext uri="{FF2B5EF4-FFF2-40B4-BE49-F238E27FC236}">
                <a16:creationId xmlns:a16="http://schemas.microsoft.com/office/drawing/2014/main" id="{C5239BC6-61BD-F9F5-1BFB-89D00711B3AD}"/>
              </a:ext>
            </a:extLst>
          </p:cNvPr>
          <p:cNvSpPr>
            <a:spLocks noGrp="1"/>
          </p:cNvSpPr>
          <p:nvPr>
            <p:ph type="body" sz="quarter" idx="28" hasCustomPrompt="1"/>
          </p:nvPr>
        </p:nvSpPr>
        <p:spPr>
          <a:xfrm>
            <a:off x="6528021" y="6065329"/>
            <a:ext cx="4891332" cy="164592"/>
          </a:xfrm>
        </p:spPr>
        <p:txBody>
          <a:bodyPr anchor="b" anchorCtr="0"/>
          <a:lstStyle>
            <a:lvl1pPr marL="0" indent="0" algn="r">
              <a:buNone/>
              <a:defRPr sz="900" i="1"/>
            </a:lvl1pPr>
          </a:lstStyle>
          <a:p>
            <a:pPr lvl="0"/>
            <a:r>
              <a:rPr lang="en-US"/>
              <a:t>Source line goes here, Roboto 9pt, black, delete if not needed</a:t>
            </a:r>
          </a:p>
        </p:txBody>
      </p:sp>
      <p:sp>
        <p:nvSpPr>
          <p:cNvPr id="5" name="Slide Number Placeholder 167">
            <a:extLst>
              <a:ext uri="{FF2B5EF4-FFF2-40B4-BE49-F238E27FC236}">
                <a16:creationId xmlns:a16="http://schemas.microsoft.com/office/drawing/2014/main" id="{589AA901-F227-BCF0-D6C7-46CD7F48E556}"/>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3" name="Text Placeholder 27">
            <a:extLst>
              <a:ext uri="{FF2B5EF4-FFF2-40B4-BE49-F238E27FC236}">
                <a16:creationId xmlns:a16="http://schemas.microsoft.com/office/drawing/2014/main" id="{321D1512-A6CB-F0AC-D885-D2350B6F0980}"/>
              </a:ext>
            </a:extLst>
          </p:cNvPr>
          <p:cNvSpPr>
            <a:spLocks noGrp="1" noRot="1" noMove="1" noResize="1" noEditPoints="1" noAdjustHandles="1" noChangeArrowheads="1" noChangeShapeType="1"/>
          </p:cNvSpPr>
          <p:nvPr>
            <p:ph type="body" sz="quarter" idx="29" hasCustomPrompt="1"/>
          </p:nvPr>
        </p:nvSpPr>
        <p:spPr>
          <a:xfrm>
            <a:off x="7578368" y="6310657"/>
            <a:ext cx="3840985" cy="165153"/>
          </a:xfrm>
        </p:spPr>
        <p:txBody>
          <a:bodyPr anchor="b" anchorCtr="0"/>
          <a:lstStyle>
            <a:lvl1pPr algn="r">
              <a:defRPr sz="900" i="1"/>
            </a:lvl1pPr>
            <a:lvl4pPr marL="640080" indent="0">
              <a:buNone/>
              <a:defRPr/>
            </a:lvl4pPr>
          </a:lstStyle>
          <a:p>
            <a:pPr lvl="3" algn="r"/>
            <a:r>
              <a:rPr lang="en-US" sz="900"/>
              <a:t>Circana, Inc. and Circana Group, L.P. |  Proprietary and confidential</a:t>
            </a:r>
          </a:p>
        </p:txBody>
      </p:sp>
    </p:spTree>
    <p:extLst>
      <p:ext uri="{BB962C8B-B14F-4D97-AF65-F5344CB8AC3E}">
        <p14:creationId xmlns:p14="http://schemas.microsoft.com/office/powerpoint/2010/main" val="17413598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Sub-Head - Purple">
    <p:bg>
      <p:bgPr>
        <a:solidFill>
          <a:schemeClr val="tx2"/>
        </a:solidFill>
        <a:effectLst/>
      </p:bgPr>
    </p:bg>
    <p:spTree>
      <p:nvGrpSpPr>
        <p:cNvPr id="1" name=""/>
        <p:cNvGrpSpPr/>
        <p:nvPr/>
      </p:nvGrpSpPr>
      <p:grpSpPr>
        <a:xfrm>
          <a:off x="0" y="0"/>
          <a:ext cx="0" cy="0"/>
          <a:chOff x="0" y="0"/>
          <a:chExt cx="0" cy="0"/>
        </a:xfrm>
      </p:grpSpPr>
      <p:sp>
        <p:nvSpPr>
          <p:cNvPr id="3" name="Slide Number Placeholder 167">
            <a:extLst>
              <a:ext uri="{FF2B5EF4-FFF2-40B4-BE49-F238E27FC236}">
                <a16:creationId xmlns:a16="http://schemas.microsoft.com/office/drawing/2014/main" id="{5675F511-9E22-7D9E-5852-E6F20715A155}"/>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9" name="Title 1">
            <a:extLst>
              <a:ext uri="{FF2B5EF4-FFF2-40B4-BE49-F238E27FC236}">
                <a16:creationId xmlns:a16="http://schemas.microsoft.com/office/drawing/2014/main" id="{ED603C8F-D3AB-1CDB-617E-C73639B26122}"/>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32AB81AF-425D-637E-B19F-9D776C0EA23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Text Placeholder 27">
            <a:extLst>
              <a:ext uri="{FF2B5EF4-FFF2-40B4-BE49-F238E27FC236}">
                <a16:creationId xmlns:a16="http://schemas.microsoft.com/office/drawing/2014/main" id="{A02D9499-73D0-B251-48F5-529D9389BE28}"/>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5" name="Text Placeholder 27">
            <a:extLst>
              <a:ext uri="{FF2B5EF4-FFF2-40B4-BE49-F238E27FC236}">
                <a16:creationId xmlns:a16="http://schemas.microsoft.com/office/drawing/2014/main" id="{17EA4EDB-D338-A851-8792-ACAF11BB8721}"/>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6" name="Picture 5">
            <a:extLst>
              <a:ext uri="{FF2B5EF4-FFF2-40B4-BE49-F238E27FC236}">
                <a16:creationId xmlns:a16="http://schemas.microsoft.com/office/drawing/2014/main" id="{A033CE73-E36C-7237-A4FC-E00FBE7C0047}"/>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5119261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lide with one image_Purpl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12CD2-AD78-3ED0-D859-8125508BF946}"/>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ED9B59CD-0F7D-2DB4-BA77-1C2974E35B77}"/>
              </a:ext>
            </a:extLst>
          </p:cNvPr>
          <p:cNvSpPr>
            <a:spLocks noGrp="1"/>
          </p:cNvSpPr>
          <p:nvPr>
            <p:ph type="title" hasCustomPrompt="1"/>
          </p:nvPr>
        </p:nvSpPr>
        <p:spPr>
          <a:xfrm>
            <a:off x="514351" y="580801"/>
            <a:ext cx="5657850" cy="548640"/>
          </a:xfrm>
          <a:prstGeom prst="rect">
            <a:avLst/>
          </a:prstGeo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65F39A24-3BD0-C227-4B6D-D6364B145627}"/>
              </a:ext>
            </a:extLst>
          </p:cNvPr>
          <p:cNvSpPr>
            <a:spLocks noGrp="1"/>
          </p:cNvSpPr>
          <p:nvPr>
            <p:ph type="body" sz="quarter" idx="14" hasCustomPrompt="1"/>
          </p:nvPr>
        </p:nvSpPr>
        <p:spPr>
          <a:xfrm>
            <a:off x="514351" y="1181362"/>
            <a:ext cx="5657850"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11" name="Text Placeholder 10">
            <a:extLst>
              <a:ext uri="{FF2B5EF4-FFF2-40B4-BE49-F238E27FC236}">
                <a16:creationId xmlns:a16="http://schemas.microsoft.com/office/drawing/2014/main" id="{77E9D05F-C9BE-A624-5C14-09F8E9B234C2}"/>
              </a:ext>
            </a:extLst>
          </p:cNvPr>
          <p:cNvSpPr>
            <a:spLocks noGrp="1"/>
          </p:cNvSpPr>
          <p:nvPr>
            <p:ph type="body" sz="quarter" idx="33"/>
          </p:nvPr>
        </p:nvSpPr>
        <p:spPr>
          <a:xfrm>
            <a:off x="514350" y="1951038"/>
            <a:ext cx="5657850" cy="3657600"/>
          </a:xfrm>
          <a:prstGeom prst="rect">
            <a:avLst/>
          </a:prstGeo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7">
            <a:extLst>
              <a:ext uri="{FF2B5EF4-FFF2-40B4-BE49-F238E27FC236}">
                <a16:creationId xmlns:a16="http://schemas.microsoft.com/office/drawing/2014/main" id="{0235ACED-80B8-C814-E2ED-0DB03CC3EF5B}"/>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8" name="Text Placeholder 27">
            <a:extLst>
              <a:ext uri="{FF2B5EF4-FFF2-40B4-BE49-F238E27FC236}">
                <a16:creationId xmlns:a16="http://schemas.microsoft.com/office/drawing/2014/main" id="{915CB2DA-B9D8-F68F-EF8D-7D3841BCD5E2}"/>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17" name="Picture Placeholder 16">
            <a:extLst>
              <a:ext uri="{FF2B5EF4-FFF2-40B4-BE49-F238E27FC236}">
                <a16:creationId xmlns:a16="http://schemas.microsoft.com/office/drawing/2014/main" id="{256395E2-DCA6-7F81-C2F9-B76287399700}"/>
              </a:ext>
            </a:extLst>
          </p:cNvPr>
          <p:cNvSpPr>
            <a:spLocks noGrp="1"/>
          </p:cNvSpPr>
          <p:nvPr>
            <p:ph type="pic" sz="quarter" idx="34"/>
          </p:nvPr>
        </p:nvSpPr>
        <p:spPr>
          <a:xfrm>
            <a:off x="6600892" y="0"/>
            <a:ext cx="5591107" cy="5608639"/>
          </a:xfrm>
          <a:custGeom>
            <a:avLst/>
            <a:gdLst>
              <a:gd name="connsiteX0" fmla="*/ 1650238 w 5591107"/>
              <a:gd name="connsiteY0" fmla="*/ 0 h 5608639"/>
              <a:gd name="connsiteX1" fmla="*/ 4266282 w 5591107"/>
              <a:gd name="connsiteY1" fmla="*/ 0 h 5608639"/>
              <a:gd name="connsiteX2" fmla="*/ 4368342 w 5591107"/>
              <a:gd name="connsiteY2" fmla="*/ 49165 h 5608639"/>
              <a:gd name="connsiteX3" fmla="*/ 5584674 w 5591107"/>
              <a:gd name="connsiteY3" fmla="*/ 1287709 h 5608639"/>
              <a:gd name="connsiteX4" fmla="*/ 5591107 w 5591107"/>
              <a:gd name="connsiteY4" fmla="*/ 1301166 h 5608639"/>
              <a:gd name="connsiteX5" fmla="*/ 5591107 w 5591107"/>
              <a:gd name="connsiteY5" fmla="*/ 3994795 h 5608639"/>
              <a:gd name="connsiteX6" fmla="*/ 5559474 w 5591107"/>
              <a:gd name="connsiteY6" fmla="*/ 4060462 h 5608639"/>
              <a:gd name="connsiteX7" fmla="*/ 2958260 w 5591107"/>
              <a:gd name="connsiteY7" fmla="*/ 5608639 h 5608639"/>
              <a:gd name="connsiteX8" fmla="*/ 0 w 5591107"/>
              <a:gd name="connsiteY8" fmla="*/ 2650379 h 5608639"/>
              <a:gd name="connsiteX9" fmla="*/ 1548178 w 5591107"/>
              <a:gd name="connsiteY9" fmla="*/ 49165 h 5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1107" h="5608639">
                <a:moveTo>
                  <a:pt x="1650238" y="0"/>
                </a:moveTo>
                <a:lnTo>
                  <a:pt x="4266282" y="0"/>
                </a:lnTo>
                <a:lnTo>
                  <a:pt x="4368342" y="49165"/>
                </a:lnTo>
                <a:cubicBezTo>
                  <a:pt x="4887060" y="330949"/>
                  <a:pt x="5312073" y="763367"/>
                  <a:pt x="5584674" y="1287709"/>
                </a:cubicBezTo>
                <a:lnTo>
                  <a:pt x="5591107" y="1301166"/>
                </a:lnTo>
                <a:lnTo>
                  <a:pt x="5591107" y="3994795"/>
                </a:lnTo>
                <a:lnTo>
                  <a:pt x="5559474" y="4060462"/>
                </a:lnTo>
                <a:cubicBezTo>
                  <a:pt x="5058524" y="4982626"/>
                  <a:pt x="4081499" y="5608639"/>
                  <a:pt x="2958260" y="5608639"/>
                </a:cubicBezTo>
                <a:cubicBezTo>
                  <a:pt x="1324458" y="5608639"/>
                  <a:pt x="0" y="4284181"/>
                  <a:pt x="0" y="2650379"/>
                </a:cubicBezTo>
                <a:cubicBezTo>
                  <a:pt x="0" y="1527140"/>
                  <a:pt x="626014" y="550115"/>
                  <a:pt x="1548178" y="49165"/>
                </a:cubicBezTo>
                <a:close/>
              </a:path>
            </a:pathLst>
          </a:custGeom>
          <a:solidFill>
            <a:schemeClr val="bg1">
              <a:lumMod val="85000"/>
            </a:schemeClr>
          </a:solidFill>
        </p:spPr>
        <p:txBody>
          <a:bodyPr wrap="square">
            <a:noAutofit/>
          </a:bodyPr>
          <a:lstStyle>
            <a:lvl1pPr marL="0" indent="0">
              <a:buNone/>
              <a:defRPr/>
            </a:lvl1pPr>
          </a:lstStyle>
          <a:p>
            <a:endParaRPr lang="en-US"/>
          </a:p>
        </p:txBody>
      </p:sp>
      <p:pic>
        <p:nvPicPr>
          <p:cNvPr id="7" name="Picture 6">
            <a:extLst>
              <a:ext uri="{FF2B5EF4-FFF2-40B4-BE49-F238E27FC236}">
                <a16:creationId xmlns:a16="http://schemas.microsoft.com/office/drawing/2014/main" id="{53F35FD0-8AD2-B2C3-E50A-893B487317D9}"/>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9973424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ide by Side Chart_Purple">
    <p:bg>
      <p:bgPr>
        <a:solidFill>
          <a:schemeClr val="tx2"/>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65373"/>
            <a:ext cx="5316587"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65373"/>
            <a:ext cx="5316589"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A1C7365E-57FE-36F6-4B76-41D47B39D5CF}"/>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9" name="Content Placeholder 8">
            <a:extLst>
              <a:ext uri="{FF2B5EF4-FFF2-40B4-BE49-F238E27FC236}">
                <a16:creationId xmlns:a16="http://schemas.microsoft.com/office/drawing/2014/main" id="{5781EB81-75FA-2849-CD5D-CFFFBA5676BC}"/>
              </a:ext>
            </a:extLst>
          </p:cNvPr>
          <p:cNvSpPr>
            <a:spLocks noGrp="1"/>
          </p:cNvSpPr>
          <p:nvPr>
            <p:ph sz="quarter" idx="32"/>
          </p:nvPr>
        </p:nvSpPr>
        <p:spPr>
          <a:xfrm>
            <a:off x="514350" y="2549589"/>
            <a:ext cx="5316538" cy="324796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a:extLst>
              <a:ext uri="{FF2B5EF4-FFF2-40B4-BE49-F238E27FC236}">
                <a16:creationId xmlns:a16="http://schemas.microsoft.com/office/drawing/2014/main" id="{1B3B6B58-3CE0-EBF7-B6CC-8553A614955A}"/>
              </a:ext>
            </a:extLst>
          </p:cNvPr>
          <p:cNvSpPr>
            <a:spLocks noGrp="1"/>
          </p:cNvSpPr>
          <p:nvPr>
            <p:ph sz="quarter" idx="33"/>
          </p:nvPr>
        </p:nvSpPr>
        <p:spPr>
          <a:xfrm>
            <a:off x="6384925" y="2549589"/>
            <a:ext cx="5316538" cy="324796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7">
            <a:extLst>
              <a:ext uri="{FF2B5EF4-FFF2-40B4-BE49-F238E27FC236}">
                <a16:creationId xmlns:a16="http://schemas.microsoft.com/office/drawing/2014/main" id="{7C9BE5C4-4151-7081-9320-4BFEA684C7B9}"/>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pic>
        <p:nvPicPr>
          <p:cNvPr id="5" name="Picture 4">
            <a:extLst>
              <a:ext uri="{FF2B5EF4-FFF2-40B4-BE49-F238E27FC236}">
                <a16:creationId xmlns:a16="http://schemas.microsoft.com/office/drawing/2014/main" id="{B946E04D-BAD9-71CE-9207-A0CAE3823EF0}"/>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158506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wo Content_Purple">
    <p:bg>
      <p:bgPr>
        <a:solidFill>
          <a:schemeClr val="tx2"/>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747799"/>
            <a:ext cx="5581648" cy="502920"/>
          </a:xfrm>
          <a:prstGeom prst="rect">
            <a:avLst/>
          </a:prstGeom>
          <a:solidFill>
            <a:schemeClr val="accent3"/>
          </a:solidFill>
          <a:ln w="12700">
            <a:solidFill>
              <a:schemeClr val="accent3"/>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105310" y="1747799"/>
            <a:ext cx="5596153" cy="502920"/>
          </a:xfrm>
          <a:prstGeom prst="rect">
            <a:avLst/>
          </a:prstGeom>
          <a:solidFill>
            <a:schemeClr val="accent5"/>
          </a:solidFill>
          <a:ln w="12700">
            <a:solidFill>
              <a:schemeClr val="accent5"/>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7" name="Text Placeholder 16">
            <a:extLst>
              <a:ext uri="{FF2B5EF4-FFF2-40B4-BE49-F238E27FC236}">
                <a16:creationId xmlns:a16="http://schemas.microsoft.com/office/drawing/2014/main" id="{B5B8DB7C-44AC-1035-89A9-E6DB6DFAE6CA}"/>
              </a:ext>
            </a:extLst>
          </p:cNvPr>
          <p:cNvSpPr>
            <a:spLocks noGrp="1"/>
          </p:cNvSpPr>
          <p:nvPr>
            <p:ph type="body" sz="quarter" idx="21"/>
          </p:nvPr>
        </p:nvSpPr>
        <p:spPr>
          <a:xfrm>
            <a:off x="500558" y="4238238"/>
            <a:ext cx="5301119" cy="1539870"/>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03788" y="2370216"/>
            <a:ext cx="5301127" cy="1547666"/>
          </a:xfrm>
          <a:prstGeom prst="rect">
            <a:avLst/>
          </a:prstGeom>
        </p:spPr>
        <p:txBody>
          <a:bodyPr>
            <a:noAutofit/>
          </a:bodyPr>
          <a:lstStyle>
            <a:lvl1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bg2"/>
              </a:buClr>
              <a:defRPr lang="en-US" sz="1400" kern="1200" noProof="0" dirty="0" smtClean="0">
                <a:solidFill>
                  <a:schemeClr val="bg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8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marL="868680" indent="0" algn="l" defTabSz="914400" rtl="0" eaLnBrk="1" latinLnBrk="0" hangingPunct="1">
              <a:lnSpc>
                <a:spcPct val="90000"/>
              </a:lnSpc>
              <a:spcBef>
                <a:spcPts val="0"/>
              </a:spcBef>
              <a:spcAft>
                <a:spcPts val="1400"/>
              </a:spcAft>
              <a:buClr>
                <a:schemeClr val="accent6"/>
              </a:buClr>
              <a:buNone/>
              <a:defRPr lang="en-US" sz="1600" kern="1200" noProof="0" dirty="0">
                <a:solidFill>
                  <a:schemeClr val="bg1"/>
                </a:solidFill>
                <a:latin typeface="+mn-lt"/>
                <a:ea typeface="Roboto Condensed" panose="02000000000000000000" pitchFamily="2" charset="0"/>
                <a:cs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endPar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endParaRPr>
          </a:p>
        </p:txBody>
      </p:sp>
      <p:sp>
        <p:nvSpPr>
          <p:cNvPr id="34" name="Text Placeholder 16">
            <a:extLst>
              <a:ext uri="{FF2B5EF4-FFF2-40B4-BE49-F238E27FC236}">
                <a16:creationId xmlns:a16="http://schemas.microsoft.com/office/drawing/2014/main" id="{E253DA30-2BF5-C5E1-54C6-17CC7E778179}"/>
              </a:ext>
            </a:extLst>
          </p:cNvPr>
          <p:cNvSpPr>
            <a:spLocks noGrp="1"/>
          </p:cNvSpPr>
          <p:nvPr>
            <p:ph type="body" sz="quarter" idx="23" hasCustomPrompt="1"/>
          </p:nvPr>
        </p:nvSpPr>
        <p:spPr>
          <a:xfrm>
            <a:off x="6387081" y="4111814"/>
            <a:ext cx="5318092" cy="1666294"/>
          </a:xfrm>
          <a:prstGeom prst="rect">
            <a:avLst/>
          </a:prstGeom>
          <a:solidFill>
            <a:schemeClr val="accent3"/>
          </a:solidFill>
          <a:ln>
            <a:noFill/>
          </a:ln>
        </p:spPr>
        <p:txBody>
          <a:bodyPr lIns="91440" rIns="91440" anchor="ctr" anchorCtr="0">
            <a:noAutofit/>
          </a:bodyPr>
          <a:lstStyle>
            <a:lvl1pPr marL="0" indent="0" algn="ctr">
              <a:lnSpc>
                <a:spcPct val="90000"/>
              </a:lnSpc>
              <a:buFontTx/>
              <a:buNone/>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Place text here</a:t>
            </a:r>
            <a:endParaRPr lang="en-IN"/>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90315" y="2370215"/>
            <a:ext cx="5314901" cy="1539869"/>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lnSpc>
                <a:spcPct val="90000"/>
              </a:lnSpc>
              <a:defRPr sz="1600">
                <a:solidFill>
                  <a:schemeClr val="bg1"/>
                </a:solidFill>
              </a:defRPr>
            </a:lvl4pPr>
            <a:lvl5pPr>
              <a:defRPr sz="1600"/>
            </a:lvl5p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
        <p:nvSpPr>
          <p:cNvPr id="6" name="Slide Number Placeholder 167">
            <a:extLst>
              <a:ext uri="{FF2B5EF4-FFF2-40B4-BE49-F238E27FC236}">
                <a16:creationId xmlns:a16="http://schemas.microsoft.com/office/drawing/2014/main" id="{C0779349-EEAF-87EB-4437-E5538A4B7763}"/>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5" name="Title 1">
            <a:extLst>
              <a:ext uri="{FF2B5EF4-FFF2-40B4-BE49-F238E27FC236}">
                <a16:creationId xmlns:a16="http://schemas.microsoft.com/office/drawing/2014/main" id="{115843DC-595C-9F99-0C5A-9A06846EFB78}"/>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7" name="Text Placeholder 7">
            <a:extLst>
              <a:ext uri="{FF2B5EF4-FFF2-40B4-BE49-F238E27FC236}">
                <a16:creationId xmlns:a16="http://schemas.microsoft.com/office/drawing/2014/main" id="{64C9E611-C0D6-8DFB-9EC6-4A1F5D2557F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A10BF832-A5BE-E2A2-91A2-A35B06C68EEA}"/>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175A44C7-BF78-D1B0-AE5D-FDE13AF6E2F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cxnSp>
        <p:nvCxnSpPr>
          <p:cNvPr id="4" name="Straight Connector 3">
            <a:extLst>
              <a:ext uri="{FF2B5EF4-FFF2-40B4-BE49-F238E27FC236}">
                <a16:creationId xmlns:a16="http://schemas.microsoft.com/office/drawing/2014/main" id="{61800DC1-9CCA-F2CC-1B50-AB6397750F5C}"/>
              </a:ext>
            </a:extLst>
          </p:cNvPr>
          <p:cNvCxnSpPr>
            <a:cxnSpLocks/>
          </p:cNvCxnSpPr>
          <p:nvPr userDrawn="1"/>
        </p:nvCxnSpPr>
        <p:spPr>
          <a:xfrm>
            <a:off x="6095998" y="2412225"/>
            <a:ext cx="0" cy="33832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603476F-40F6-5A22-4537-2036362B532B}"/>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244386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ide by Side Content_Purple">
    <p:bg>
      <p:bgPr>
        <a:solidFill>
          <a:schemeClr val="tx2"/>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72197"/>
            <a:ext cx="5316587" cy="502920"/>
          </a:xfrm>
          <a:prstGeom prst="rect">
            <a:avLst/>
          </a:prstGeom>
          <a:solidFill>
            <a:schemeClr val="accent3"/>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72197"/>
            <a:ext cx="5316589" cy="502920"/>
          </a:xfrm>
          <a:prstGeom prst="rect">
            <a:avLst/>
          </a:prstGeom>
          <a:solidFill>
            <a:schemeClr val="accent3"/>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7778" y="1979021"/>
            <a:ext cx="0" cy="38404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19CBD7D6-C960-2EE1-D6B9-9266CF0CBD51}"/>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24EF859D-C98C-2EA4-36F5-CC68CDA2186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13" name="Content Placeholder 12">
            <a:extLst>
              <a:ext uri="{FF2B5EF4-FFF2-40B4-BE49-F238E27FC236}">
                <a16:creationId xmlns:a16="http://schemas.microsoft.com/office/drawing/2014/main" id="{074D3B35-C722-6ABB-42D7-0BD1259782DC}"/>
              </a:ext>
            </a:extLst>
          </p:cNvPr>
          <p:cNvSpPr>
            <a:spLocks noGrp="1"/>
          </p:cNvSpPr>
          <p:nvPr>
            <p:ph sz="quarter" idx="32"/>
          </p:nvPr>
        </p:nvSpPr>
        <p:spPr>
          <a:xfrm>
            <a:off x="514350" y="2618593"/>
            <a:ext cx="5316587" cy="320118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617DD228-5B16-5A43-A927-830F37A71B00}"/>
              </a:ext>
            </a:extLst>
          </p:cNvPr>
          <p:cNvSpPr>
            <a:spLocks noGrp="1"/>
          </p:cNvSpPr>
          <p:nvPr>
            <p:ph sz="quarter" idx="33"/>
          </p:nvPr>
        </p:nvSpPr>
        <p:spPr>
          <a:xfrm>
            <a:off x="6384874" y="2618593"/>
            <a:ext cx="5316587" cy="320118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26A9A2-1D52-AF8A-65F9-E6E16831E70A}"/>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42247037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x4 Picture and Content_Purpl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76EEEF4-EA9E-18C9-F361-D7EBDCE6A8CB}"/>
              </a:ext>
            </a:extLst>
          </p:cNvPr>
          <p:cNvSpPr>
            <a:spLocks noGrp="1"/>
          </p:cNvSpPr>
          <p:nvPr>
            <p:ph type="pic" sz="quarter" idx="26"/>
          </p:nvPr>
        </p:nvSpPr>
        <p:spPr>
          <a:xfrm>
            <a:off x="660012"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7" name="Picture Placeholder 16">
            <a:extLst>
              <a:ext uri="{FF2B5EF4-FFF2-40B4-BE49-F238E27FC236}">
                <a16:creationId xmlns:a16="http://schemas.microsoft.com/office/drawing/2014/main" id="{BA1E6DC1-A791-6956-DFE0-93F31D0C22B3}"/>
              </a:ext>
            </a:extLst>
          </p:cNvPr>
          <p:cNvSpPr>
            <a:spLocks noGrp="1"/>
          </p:cNvSpPr>
          <p:nvPr>
            <p:ph type="pic" sz="quarter" idx="27"/>
          </p:nvPr>
        </p:nvSpPr>
        <p:spPr>
          <a:xfrm>
            <a:off x="3585624"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8" name="Picture Placeholder 17">
            <a:extLst>
              <a:ext uri="{FF2B5EF4-FFF2-40B4-BE49-F238E27FC236}">
                <a16:creationId xmlns:a16="http://schemas.microsoft.com/office/drawing/2014/main" id="{42EA186D-950D-4FE5-6ACC-F87AE23C49D6}"/>
              </a:ext>
            </a:extLst>
          </p:cNvPr>
          <p:cNvSpPr>
            <a:spLocks noGrp="1"/>
          </p:cNvSpPr>
          <p:nvPr>
            <p:ph type="pic" sz="quarter" idx="28"/>
          </p:nvPr>
        </p:nvSpPr>
        <p:spPr>
          <a:xfrm>
            <a:off x="6511236"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9" name="Picture Placeholder 18">
            <a:extLst>
              <a:ext uri="{FF2B5EF4-FFF2-40B4-BE49-F238E27FC236}">
                <a16:creationId xmlns:a16="http://schemas.microsoft.com/office/drawing/2014/main" id="{B7A93BAA-FB72-436C-F92A-995B9A815247}"/>
              </a:ext>
            </a:extLst>
          </p:cNvPr>
          <p:cNvSpPr>
            <a:spLocks noGrp="1"/>
          </p:cNvSpPr>
          <p:nvPr>
            <p:ph type="pic" sz="quarter" idx="29"/>
          </p:nvPr>
        </p:nvSpPr>
        <p:spPr>
          <a:xfrm>
            <a:off x="9436849"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3" name="Slide Number Placeholder 167">
            <a:extLst>
              <a:ext uri="{FF2B5EF4-FFF2-40B4-BE49-F238E27FC236}">
                <a16:creationId xmlns:a16="http://schemas.microsoft.com/office/drawing/2014/main" id="{24BEE97F-A907-A9A6-23A5-79AE86AF2A60}"/>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7" name="Title 1">
            <a:extLst>
              <a:ext uri="{FF2B5EF4-FFF2-40B4-BE49-F238E27FC236}">
                <a16:creationId xmlns:a16="http://schemas.microsoft.com/office/drawing/2014/main" id="{82C5B76F-EA3B-304E-A76C-DA320B475246}"/>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DD400DF7-688E-6F86-1EDA-CE0D5D0B7328}"/>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74087439-0884-0919-1306-93A4474AC33B}"/>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4" name="Text Placeholder 27">
            <a:extLst>
              <a:ext uri="{FF2B5EF4-FFF2-40B4-BE49-F238E27FC236}">
                <a16:creationId xmlns:a16="http://schemas.microsoft.com/office/drawing/2014/main" id="{0C8B698B-5EC9-6537-D61C-A2AE41520F08}"/>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2" name="Text Placeholder 7">
            <a:extLst>
              <a:ext uri="{FF2B5EF4-FFF2-40B4-BE49-F238E27FC236}">
                <a16:creationId xmlns:a16="http://schemas.microsoft.com/office/drawing/2014/main" id="{6E382234-18F1-9F40-D09C-3DFA70609632}"/>
              </a:ext>
            </a:extLst>
          </p:cNvPr>
          <p:cNvSpPr>
            <a:spLocks noGrp="1"/>
          </p:cNvSpPr>
          <p:nvPr>
            <p:ph type="body" sz="quarter" idx="15" hasCustomPrompt="1"/>
          </p:nvPr>
        </p:nvSpPr>
        <p:spPr>
          <a:xfrm>
            <a:off x="9323130"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6" name="Text Placeholder 7">
            <a:extLst>
              <a:ext uri="{FF2B5EF4-FFF2-40B4-BE49-F238E27FC236}">
                <a16:creationId xmlns:a16="http://schemas.microsoft.com/office/drawing/2014/main" id="{1F474E3F-090D-82CA-758D-E06A43F924E1}"/>
              </a:ext>
            </a:extLst>
          </p:cNvPr>
          <p:cNvSpPr>
            <a:spLocks noGrp="1"/>
          </p:cNvSpPr>
          <p:nvPr>
            <p:ph type="body" sz="quarter" idx="16" hasCustomPrompt="1"/>
          </p:nvPr>
        </p:nvSpPr>
        <p:spPr>
          <a:xfrm>
            <a:off x="6397517"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8" name="Text Placeholder 7">
            <a:extLst>
              <a:ext uri="{FF2B5EF4-FFF2-40B4-BE49-F238E27FC236}">
                <a16:creationId xmlns:a16="http://schemas.microsoft.com/office/drawing/2014/main" id="{8C94B8E4-0F6F-B5AB-D963-60037E177654}"/>
              </a:ext>
            </a:extLst>
          </p:cNvPr>
          <p:cNvSpPr>
            <a:spLocks noGrp="1"/>
          </p:cNvSpPr>
          <p:nvPr>
            <p:ph type="body" sz="quarter" idx="17" hasCustomPrompt="1"/>
          </p:nvPr>
        </p:nvSpPr>
        <p:spPr>
          <a:xfrm>
            <a:off x="3471905"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2" name="Text Placeholder 7">
            <a:extLst>
              <a:ext uri="{FF2B5EF4-FFF2-40B4-BE49-F238E27FC236}">
                <a16:creationId xmlns:a16="http://schemas.microsoft.com/office/drawing/2014/main" id="{BE226E38-E02D-C27F-ED30-8330B3EB5350}"/>
              </a:ext>
            </a:extLst>
          </p:cNvPr>
          <p:cNvSpPr>
            <a:spLocks noGrp="1"/>
          </p:cNvSpPr>
          <p:nvPr>
            <p:ph type="body" sz="quarter" idx="18" hasCustomPrompt="1"/>
          </p:nvPr>
        </p:nvSpPr>
        <p:spPr>
          <a:xfrm>
            <a:off x="546293"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3" name="Text Placeholder 24">
            <a:extLst>
              <a:ext uri="{FF2B5EF4-FFF2-40B4-BE49-F238E27FC236}">
                <a16:creationId xmlns:a16="http://schemas.microsoft.com/office/drawing/2014/main" id="{0617B7FE-1CB9-B030-FC0D-2FE590CA4F3E}"/>
              </a:ext>
            </a:extLst>
          </p:cNvPr>
          <p:cNvSpPr>
            <a:spLocks noGrp="1"/>
          </p:cNvSpPr>
          <p:nvPr>
            <p:ph type="body" sz="quarter" idx="19" hasCustomPrompt="1"/>
          </p:nvPr>
        </p:nvSpPr>
        <p:spPr>
          <a:xfrm>
            <a:off x="546293"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4" name="Text Placeholder 24">
            <a:extLst>
              <a:ext uri="{FF2B5EF4-FFF2-40B4-BE49-F238E27FC236}">
                <a16:creationId xmlns:a16="http://schemas.microsoft.com/office/drawing/2014/main" id="{80278B19-4744-61E0-4219-6727DE21661A}"/>
              </a:ext>
            </a:extLst>
          </p:cNvPr>
          <p:cNvSpPr>
            <a:spLocks noGrp="1"/>
          </p:cNvSpPr>
          <p:nvPr>
            <p:ph type="body" sz="quarter" idx="21" hasCustomPrompt="1"/>
          </p:nvPr>
        </p:nvSpPr>
        <p:spPr>
          <a:xfrm>
            <a:off x="3473192"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5" name="Text Placeholder 24">
            <a:extLst>
              <a:ext uri="{FF2B5EF4-FFF2-40B4-BE49-F238E27FC236}">
                <a16:creationId xmlns:a16="http://schemas.microsoft.com/office/drawing/2014/main" id="{FF2EECE6-08F6-FFFC-B5DD-E0FD8E6E84DC}"/>
              </a:ext>
            </a:extLst>
          </p:cNvPr>
          <p:cNvSpPr>
            <a:spLocks noGrp="1"/>
          </p:cNvSpPr>
          <p:nvPr>
            <p:ph type="body" sz="quarter" idx="23" hasCustomPrompt="1"/>
          </p:nvPr>
        </p:nvSpPr>
        <p:spPr>
          <a:xfrm>
            <a:off x="6398161"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20" name="Text Placeholder 24">
            <a:extLst>
              <a:ext uri="{FF2B5EF4-FFF2-40B4-BE49-F238E27FC236}">
                <a16:creationId xmlns:a16="http://schemas.microsoft.com/office/drawing/2014/main" id="{E2C5F43A-1F18-1BAB-3E8B-85375E7558D4}"/>
              </a:ext>
            </a:extLst>
          </p:cNvPr>
          <p:cNvSpPr>
            <a:spLocks noGrp="1"/>
          </p:cNvSpPr>
          <p:nvPr>
            <p:ph type="body" sz="quarter" idx="25" hasCustomPrompt="1"/>
          </p:nvPr>
        </p:nvSpPr>
        <p:spPr>
          <a:xfrm>
            <a:off x="9323130"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pic>
        <p:nvPicPr>
          <p:cNvPr id="9" name="Picture 8">
            <a:extLst>
              <a:ext uri="{FF2B5EF4-FFF2-40B4-BE49-F238E27FC236}">
                <a16:creationId xmlns:a16="http://schemas.microsoft.com/office/drawing/2014/main" id="{08AD6E41-C9EC-9276-2787-239356623E80}"/>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5764041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5x Content Boxes with Icons_Purple">
    <p:bg>
      <p:bgPr>
        <a:solidFill>
          <a:schemeClr val="tx2"/>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2B06B89B-127D-2E0C-4B8B-C7BFDEE71D9D}"/>
              </a:ext>
            </a:extLst>
          </p:cNvPr>
          <p:cNvCxnSpPr>
            <a:cxnSpLocks/>
          </p:cNvCxnSpPr>
          <p:nvPr userDrawn="1"/>
        </p:nvCxnSpPr>
        <p:spPr>
          <a:xfrm>
            <a:off x="532570" y="3787295"/>
            <a:ext cx="1115568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D37AE1-6071-2CD2-18A6-80671FA8DD64}"/>
              </a:ext>
            </a:extLst>
          </p:cNvPr>
          <p:cNvCxnSpPr>
            <a:cxnSpLocks/>
          </p:cNvCxnSpPr>
          <p:nvPr userDrawn="1"/>
        </p:nvCxnSpPr>
        <p:spPr>
          <a:xfrm>
            <a:off x="414569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F40AFE-2951-BD24-2269-DB5FA13C35C0}"/>
              </a:ext>
            </a:extLst>
          </p:cNvPr>
          <p:cNvCxnSpPr>
            <a:cxnSpLocks/>
          </p:cNvCxnSpPr>
          <p:nvPr userDrawn="1"/>
        </p:nvCxnSpPr>
        <p:spPr>
          <a:xfrm>
            <a:off x="804630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4D25FE-7361-27FA-3D51-94716C3D1B78}"/>
              </a:ext>
            </a:extLst>
          </p:cNvPr>
          <p:cNvCxnSpPr>
            <a:cxnSpLocks/>
          </p:cNvCxnSpPr>
          <p:nvPr userDrawn="1"/>
        </p:nvCxnSpPr>
        <p:spPr>
          <a:xfrm>
            <a:off x="6096000" y="3928807"/>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8974FD50-66AC-D3AB-3243-DBBFC7410119}"/>
              </a:ext>
            </a:extLst>
          </p:cNvPr>
          <p:cNvSpPr>
            <a:spLocks noGrp="1"/>
          </p:cNvSpPr>
          <p:nvPr>
            <p:ph type="body" sz="quarter" idx="14" hasCustomPrompt="1"/>
          </p:nvPr>
        </p:nvSpPr>
        <p:spPr>
          <a:xfrm>
            <a:off x="50375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4" name="Text Placeholder 7">
            <a:extLst>
              <a:ext uri="{FF2B5EF4-FFF2-40B4-BE49-F238E27FC236}">
                <a16:creationId xmlns:a16="http://schemas.microsoft.com/office/drawing/2014/main" id="{B413D331-CFAB-2323-948A-B504F792E8C5}"/>
              </a:ext>
            </a:extLst>
          </p:cNvPr>
          <p:cNvSpPr>
            <a:spLocks noGrp="1"/>
          </p:cNvSpPr>
          <p:nvPr>
            <p:ph type="body" sz="quarter" idx="18" hasCustomPrompt="1"/>
          </p:nvPr>
        </p:nvSpPr>
        <p:spPr>
          <a:xfrm>
            <a:off x="50375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0" name="Text Placeholder 7">
            <a:extLst>
              <a:ext uri="{FF2B5EF4-FFF2-40B4-BE49-F238E27FC236}">
                <a16:creationId xmlns:a16="http://schemas.microsoft.com/office/drawing/2014/main" id="{A986DF61-055F-A896-AE2E-01163F96EACE}"/>
              </a:ext>
            </a:extLst>
          </p:cNvPr>
          <p:cNvSpPr>
            <a:spLocks noGrp="1"/>
          </p:cNvSpPr>
          <p:nvPr>
            <p:ph type="body" sz="quarter" idx="21" hasCustomPrompt="1"/>
          </p:nvPr>
        </p:nvSpPr>
        <p:spPr>
          <a:xfrm>
            <a:off x="4404360" y="3011797"/>
            <a:ext cx="3383280" cy="610583"/>
          </a:xfrm>
          <a:prstGeom prst="rect">
            <a:avLst/>
          </a:prstGeom>
        </p:spPr>
        <p:txBody>
          <a:bodyPr anchor="t" anchorCtr="0">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2" name="Text Placeholder 7">
            <a:extLst>
              <a:ext uri="{FF2B5EF4-FFF2-40B4-BE49-F238E27FC236}">
                <a16:creationId xmlns:a16="http://schemas.microsoft.com/office/drawing/2014/main" id="{D5AA69AB-BE80-99DF-27B7-FC3205F36A4B}"/>
              </a:ext>
            </a:extLst>
          </p:cNvPr>
          <p:cNvSpPr>
            <a:spLocks noGrp="1"/>
          </p:cNvSpPr>
          <p:nvPr>
            <p:ph type="body" sz="quarter" idx="23" hasCustomPrompt="1"/>
          </p:nvPr>
        </p:nvSpPr>
        <p:spPr>
          <a:xfrm>
            <a:off x="830497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3" name="Text Placeholder 7">
            <a:extLst>
              <a:ext uri="{FF2B5EF4-FFF2-40B4-BE49-F238E27FC236}">
                <a16:creationId xmlns:a16="http://schemas.microsoft.com/office/drawing/2014/main" id="{3C4A9CD1-7186-F8AE-EC1E-A7FCBE586452}"/>
              </a:ext>
            </a:extLst>
          </p:cNvPr>
          <p:cNvSpPr>
            <a:spLocks noGrp="1"/>
          </p:cNvSpPr>
          <p:nvPr>
            <p:ph type="body" sz="quarter" idx="24" hasCustomPrompt="1"/>
          </p:nvPr>
        </p:nvSpPr>
        <p:spPr>
          <a:xfrm>
            <a:off x="830497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5" name="Text Placeholder 7">
            <a:extLst>
              <a:ext uri="{FF2B5EF4-FFF2-40B4-BE49-F238E27FC236}">
                <a16:creationId xmlns:a16="http://schemas.microsoft.com/office/drawing/2014/main" id="{817E2C47-3968-BFB3-72BF-E6580258912C}"/>
              </a:ext>
            </a:extLst>
          </p:cNvPr>
          <p:cNvSpPr>
            <a:spLocks noGrp="1"/>
          </p:cNvSpPr>
          <p:nvPr>
            <p:ph type="body" sz="quarter" idx="26" hasCustomPrompt="1"/>
          </p:nvPr>
        </p:nvSpPr>
        <p:spPr>
          <a:xfrm>
            <a:off x="503750"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6" name="Text Placeholder 7">
            <a:extLst>
              <a:ext uri="{FF2B5EF4-FFF2-40B4-BE49-F238E27FC236}">
                <a16:creationId xmlns:a16="http://schemas.microsoft.com/office/drawing/2014/main" id="{AA01B075-641C-E893-D234-66C0403D3EF2}"/>
              </a:ext>
            </a:extLst>
          </p:cNvPr>
          <p:cNvSpPr>
            <a:spLocks noGrp="1"/>
          </p:cNvSpPr>
          <p:nvPr>
            <p:ph type="body" sz="quarter" idx="27" hasCustomPrompt="1"/>
          </p:nvPr>
        </p:nvSpPr>
        <p:spPr>
          <a:xfrm>
            <a:off x="503750"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3" name="Text Placeholder 7">
            <a:extLst>
              <a:ext uri="{FF2B5EF4-FFF2-40B4-BE49-F238E27FC236}">
                <a16:creationId xmlns:a16="http://schemas.microsoft.com/office/drawing/2014/main" id="{6C5EFCAD-CB6C-9C6D-A146-77B6270465F6}"/>
              </a:ext>
            </a:extLst>
          </p:cNvPr>
          <p:cNvSpPr>
            <a:spLocks noGrp="1"/>
          </p:cNvSpPr>
          <p:nvPr>
            <p:ph type="body" sz="quarter" idx="29" hasCustomPrompt="1"/>
          </p:nvPr>
        </p:nvSpPr>
        <p:spPr>
          <a:xfrm>
            <a:off x="6359041"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4" name="Text Placeholder 7">
            <a:extLst>
              <a:ext uri="{FF2B5EF4-FFF2-40B4-BE49-F238E27FC236}">
                <a16:creationId xmlns:a16="http://schemas.microsoft.com/office/drawing/2014/main" id="{AB255D0C-E2F5-CD6E-A37A-35C126C66FDF}"/>
              </a:ext>
            </a:extLst>
          </p:cNvPr>
          <p:cNvSpPr>
            <a:spLocks noGrp="1"/>
          </p:cNvSpPr>
          <p:nvPr>
            <p:ph type="body" sz="quarter" idx="30" hasCustomPrompt="1"/>
          </p:nvPr>
        </p:nvSpPr>
        <p:spPr>
          <a:xfrm>
            <a:off x="6359041"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6" name="Text Placeholder 7">
            <a:extLst>
              <a:ext uri="{FF2B5EF4-FFF2-40B4-BE49-F238E27FC236}">
                <a16:creationId xmlns:a16="http://schemas.microsoft.com/office/drawing/2014/main" id="{835662B6-2048-6B02-BABA-10E37ED7333E}"/>
              </a:ext>
            </a:extLst>
          </p:cNvPr>
          <p:cNvSpPr>
            <a:spLocks noGrp="1"/>
          </p:cNvSpPr>
          <p:nvPr>
            <p:ph type="body" sz="quarter" idx="32" hasCustomPrompt="1"/>
          </p:nvPr>
        </p:nvSpPr>
        <p:spPr>
          <a:xfrm>
            <a:off x="4404360" y="2521420"/>
            <a:ext cx="3383280" cy="457201"/>
          </a:xfrm>
          <a:prstGeom prst="rect">
            <a:avLst/>
          </a:prstGeom>
        </p:spPr>
        <p:txBody>
          <a:bodyPr wrap="square" anchor="t" anchorCtr="0">
            <a:noAutofit/>
          </a:bodyPr>
          <a:lstStyle>
            <a:lvl1pPr marL="0" indent="0" algn="ctr">
              <a:spcBef>
                <a:spcPts val="0"/>
              </a:spcBef>
              <a:buFontTx/>
              <a:buNone/>
              <a:defRPr sz="1600" b="0" cap="none" baseline="0">
                <a:solidFill>
                  <a:schemeClr val="accent3"/>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5021A052-3C82-290E-4E3A-9ADB1A50529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3" name="Title 1">
            <a:extLst>
              <a:ext uri="{FF2B5EF4-FFF2-40B4-BE49-F238E27FC236}">
                <a16:creationId xmlns:a16="http://schemas.microsoft.com/office/drawing/2014/main" id="{153C6FC6-00A0-0E0E-7477-48EFFB756713}"/>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654357FF-1DF6-5A96-C7A8-41DE97875E98}"/>
              </a:ext>
            </a:extLst>
          </p:cNvPr>
          <p:cNvSpPr>
            <a:spLocks noGrp="1"/>
          </p:cNvSpPr>
          <p:nvPr>
            <p:ph type="body" sz="quarter" idx="39"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27">
            <a:extLst>
              <a:ext uri="{FF2B5EF4-FFF2-40B4-BE49-F238E27FC236}">
                <a16:creationId xmlns:a16="http://schemas.microsoft.com/office/drawing/2014/main" id="{723A2CB3-83B8-75D9-98DC-6BFA36649510}"/>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9" name="Text Placeholder 27">
            <a:extLst>
              <a:ext uri="{FF2B5EF4-FFF2-40B4-BE49-F238E27FC236}">
                <a16:creationId xmlns:a16="http://schemas.microsoft.com/office/drawing/2014/main" id="{708C1301-401D-A9AC-B8F8-69019640A29F}"/>
              </a:ext>
            </a:extLst>
          </p:cNvPr>
          <p:cNvSpPr>
            <a:spLocks noGrp="1"/>
          </p:cNvSpPr>
          <p:nvPr>
            <p:ph type="body" sz="quarter" idx="40"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5" name="Oval 4">
            <a:extLst>
              <a:ext uri="{FF2B5EF4-FFF2-40B4-BE49-F238E27FC236}">
                <a16:creationId xmlns:a16="http://schemas.microsoft.com/office/drawing/2014/main" id="{A3892B9C-8E9E-45EF-4AB3-D318F2C79355}"/>
              </a:ext>
            </a:extLst>
          </p:cNvPr>
          <p:cNvSpPr/>
          <p:nvPr userDrawn="1"/>
        </p:nvSpPr>
        <p:spPr>
          <a:xfrm>
            <a:off x="8680745" y="3952210"/>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B4ACC1-E7B3-5433-C1AF-57570102DE57}"/>
              </a:ext>
            </a:extLst>
          </p:cNvPr>
          <p:cNvSpPr/>
          <p:nvPr userDrawn="1"/>
        </p:nvSpPr>
        <p:spPr>
          <a:xfrm>
            <a:off x="2825454" y="3920404"/>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25964-52A4-A336-5324-D1AEEF11C652}"/>
              </a:ext>
            </a:extLst>
          </p:cNvPr>
          <p:cNvSpPr/>
          <p:nvPr userDrawn="1"/>
        </p:nvSpPr>
        <p:spPr>
          <a:xfrm>
            <a:off x="9653710" y="1743277"/>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2D97A0-E69A-9C01-920C-6C931C0BCA79}"/>
              </a:ext>
            </a:extLst>
          </p:cNvPr>
          <p:cNvSpPr/>
          <p:nvPr userDrawn="1"/>
        </p:nvSpPr>
        <p:spPr>
          <a:xfrm>
            <a:off x="5753100" y="1743277"/>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6F1843-A38F-D04F-9CBA-7B0EC8E63255}"/>
              </a:ext>
            </a:extLst>
          </p:cNvPr>
          <p:cNvSpPr/>
          <p:nvPr userDrawn="1"/>
        </p:nvSpPr>
        <p:spPr>
          <a:xfrm>
            <a:off x="1852490" y="1743277"/>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EC9DD4-3BD0-A845-195C-7B19881F8510}"/>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2372658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umbered List_Purpl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0D00D4-F082-1365-BF64-27E347EA8FD5}"/>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C7DE2D11-A12E-1452-7DE6-3AC6C1160164}"/>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892E159C-B515-A978-E87E-8FFBF60D85DC}"/>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5">
            <a:extLst>
              <a:ext uri="{FF2B5EF4-FFF2-40B4-BE49-F238E27FC236}">
                <a16:creationId xmlns:a16="http://schemas.microsoft.com/office/drawing/2014/main" id="{C589529D-BE8D-7B2C-4029-CAD2DB55F672}"/>
              </a:ext>
            </a:extLst>
          </p:cNvPr>
          <p:cNvSpPr>
            <a:spLocks noGrp="1"/>
          </p:cNvSpPr>
          <p:nvPr>
            <p:ph type="body" sz="quarter" idx="12" hasCustomPrompt="1"/>
          </p:nvPr>
        </p:nvSpPr>
        <p:spPr>
          <a:xfrm>
            <a:off x="526488" y="2605183"/>
            <a:ext cx="3305516"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9" name="Text Placeholder 5">
            <a:extLst>
              <a:ext uri="{FF2B5EF4-FFF2-40B4-BE49-F238E27FC236}">
                <a16:creationId xmlns:a16="http://schemas.microsoft.com/office/drawing/2014/main" id="{711742F5-330B-7322-62D2-C525F2BC21D2}"/>
              </a:ext>
            </a:extLst>
          </p:cNvPr>
          <p:cNvSpPr>
            <a:spLocks noGrp="1"/>
          </p:cNvSpPr>
          <p:nvPr>
            <p:ph type="body" sz="quarter" idx="13" hasCustomPrompt="1"/>
          </p:nvPr>
        </p:nvSpPr>
        <p:spPr>
          <a:xfrm>
            <a:off x="1000093" y="1982180"/>
            <a:ext cx="2831911" cy="574735"/>
          </a:xfrm>
          <a:prstGeom prst="rect">
            <a:avLst/>
          </a:prstGeo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0" name="Text Placeholder 5">
            <a:extLst>
              <a:ext uri="{FF2B5EF4-FFF2-40B4-BE49-F238E27FC236}">
                <a16:creationId xmlns:a16="http://schemas.microsoft.com/office/drawing/2014/main" id="{F8F1D284-29F2-174F-2541-58C7F8F672A9}"/>
              </a:ext>
            </a:extLst>
          </p:cNvPr>
          <p:cNvSpPr>
            <a:spLocks noGrp="1"/>
          </p:cNvSpPr>
          <p:nvPr>
            <p:ph type="body" sz="quarter" idx="32" hasCustomPrompt="1"/>
          </p:nvPr>
        </p:nvSpPr>
        <p:spPr>
          <a:xfrm>
            <a:off x="4450725" y="2605183"/>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1" name="Text Placeholder 5">
            <a:extLst>
              <a:ext uri="{FF2B5EF4-FFF2-40B4-BE49-F238E27FC236}">
                <a16:creationId xmlns:a16="http://schemas.microsoft.com/office/drawing/2014/main" id="{A6DC6A49-8A46-C406-AD41-48B1DB6E1687}"/>
              </a:ext>
            </a:extLst>
          </p:cNvPr>
          <p:cNvSpPr>
            <a:spLocks noGrp="1"/>
          </p:cNvSpPr>
          <p:nvPr>
            <p:ph type="body" sz="quarter" idx="33" hasCustomPrompt="1"/>
          </p:nvPr>
        </p:nvSpPr>
        <p:spPr>
          <a:xfrm>
            <a:off x="4928754" y="1982180"/>
            <a:ext cx="2831911" cy="574735"/>
          </a:xfrm>
          <a:prstGeom prst="rect">
            <a:avLst/>
          </a:prstGeo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2" name="Text Placeholder 5">
            <a:extLst>
              <a:ext uri="{FF2B5EF4-FFF2-40B4-BE49-F238E27FC236}">
                <a16:creationId xmlns:a16="http://schemas.microsoft.com/office/drawing/2014/main" id="{B3D0FB1F-13ED-5AB4-153A-E2345C04F5BC}"/>
              </a:ext>
            </a:extLst>
          </p:cNvPr>
          <p:cNvSpPr>
            <a:spLocks noGrp="1"/>
          </p:cNvSpPr>
          <p:nvPr>
            <p:ph type="body" sz="quarter" idx="34" hasCustomPrompt="1"/>
          </p:nvPr>
        </p:nvSpPr>
        <p:spPr>
          <a:xfrm>
            <a:off x="8391523" y="2605183"/>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3" name="Text Placeholder 5">
            <a:extLst>
              <a:ext uri="{FF2B5EF4-FFF2-40B4-BE49-F238E27FC236}">
                <a16:creationId xmlns:a16="http://schemas.microsoft.com/office/drawing/2014/main" id="{F888B08B-365D-56AB-B5D9-75B3D5FBB600}"/>
              </a:ext>
            </a:extLst>
          </p:cNvPr>
          <p:cNvSpPr>
            <a:spLocks noGrp="1"/>
          </p:cNvSpPr>
          <p:nvPr>
            <p:ph type="body" sz="quarter" idx="35" hasCustomPrompt="1"/>
          </p:nvPr>
        </p:nvSpPr>
        <p:spPr>
          <a:xfrm>
            <a:off x="8869552" y="1982180"/>
            <a:ext cx="2831911" cy="574735"/>
          </a:xfrm>
          <a:prstGeom prst="rect">
            <a:avLst/>
          </a:prstGeo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4" name="Text Placeholder 5">
            <a:extLst>
              <a:ext uri="{FF2B5EF4-FFF2-40B4-BE49-F238E27FC236}">
                <a16:creationId xmlns:a16="http://schemas.microsoft.com/office/drawing/2014/main" id="{85C9E397-F7E8-3D4E-734D-549E60343B39}"/>
              </a:ext>
            </a:extLst>
          </p:cNvPr>
          <p:cNvSpPr>
            <a:spLocks noGrp="1"/>
          </p:cNvSpPr>
          <p:nvPr>
            <p:ph type="body" sz="quarter" idx="36" hasCustomPrompt="1"/>
          </p:nvPr>
        </p:nvSpPr>
        <p:spPr>
          <a:xfrm>
            <a:off x="526488" y="4564628"/>
            <a:ext cx="3305516"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5" name="Text Placeholder 5">
            <a:extLst>
              <a:ext uri="{FF2B5EF4-FFF2-40B4-BE49-F238E27FC236}">
                <a16:creationId xmlns:a16="http://schemas.microsoft.com/office/drawing/2014/main" id="{E854B88F-FC54-2777-88D1-10AC42C778F2}"/>
              </a:ext>
            </a:extLst>
          </p:cNvPr>
          <p:cNvSpPr>
            <a:spLocks noGrp="1"/>
          </p:cNvSpPr>
          <p:nvPr>
            <p:ph type="body" sz="quarter" idx="37" hasCustomPrompt="1"/>
          </p:nvPr>
        </p:nvSpPr>
        <p:spPr>
          <a:xfrm>
            <a:off x="1000093" y="3909825"/>
            <a:ext cx="2831911" cy="574735"/>
          </a:xfrm>
          <a:prstGeom prst="rect">
            <a:avLst/>
          </a:prstGeo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6" name="Text Placeholder 5">
            <a:extLst>
              <a:ext uri="{FF2B5EF4-FFF2-40B4-BE49-F238E27FC236}">
                <a16:creationId xmlns:a16="http://schemas.microsoft.com/office/drawing/2014/main" id="{661C3472-11B1-9D73-CAC2-E2EEF4462CB6}"/>
              </a:ext>
            </a:extLst>
          </p:cNvPr>
          <p:cNvSpPr>
            <a:spLocks noGrp="1"/>
          </p:cNvSpPr>
          <p:nvPr>
            <p:ph type="body" sz="quarter" idx="38" hasCustomPrompt="1"/>
          </p:nvPr>
        </p:nvSpPr>
        <p:spPr>
          <a:xfrm>
            <a:off x="4450725" y="4564628"/>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7" name="Text Placeholder 5">
            <a:extLst>
              <a:ext uri="{FF2B5EF4-FFF2-40B4-BE49-F238E27FC236}">
                <a16:creationId xmlns:a16="http://schemas.microsoft.com/office/drawing/2014/main" id="{D8EC75E2-565D-900F-5222-CB88C99133CD}"/>
              </a:ext>
            </a:extLst>
          </p:cNvPr>
          <p:cNvSpPr>
            <a:spLocks noGrp="1"/>
          </p:cNvSpPr>
          <p:nvPr>
            <p:ph type="body" sz="quarter" idx="39" hasCustomPrompt="1"/>
          </p:nvPr>
        </p:nvSpPr>
        <p:spPr>
          <a:xfrm>
            <a:off x="4928754" y="3909825"/>
            <a:ext cx="2831911" cy="574735"/>
          </a:xfrm>
          <a:prstGeom prst="rect">
            <a:avLst/>
          </a:prstGeo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18" name="Text Placeholder 5">
            <a:extLst>
              <a:ext uri="{FF2B5EF4-FFF2-40B4-BE49-F238E27FC236}">
                <a16:creationId xmlns:a16="http://schemas.microsoft.com/office/drawing/2014/main" id="{313799A7-90A1-BDC0-98C0-AF6C24D91A72}"/>
              </a:ext>
            </a:extLst>
          </p:cNvPr>
          <p:cNvSpPr>
            <a:spLocks noGrp="1"/>
          </p:cNvSpPr>
          <p:nvPr>
            <p:ph type="body" sz="quarter" idx="40" hasCustomPrompt="1"/>
          </p:nvPr>
        </p:nvSpPr>
        <p:spPr>
          <a:xfrm>
            <a:off x="8391523" y="4564628"/>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9" name="Text Placeholder 5">
            <a:extLst>
              <a:ext uri="{FF2B5EF4-FFF2-40B4-BE49-F238E27FC236}">
                <a16:creationId xmlns:a16="http://schemas.microsoft.com/office/drawing/2014/main" id="{D29EF879-D3EE-5E6B-ABF1-BB9FF092E6DB}"/>
              </a:ext>
            </a:extLst>
          </p:cNvPr>
          <p:cNvSpPr>
            <a:spLocks noGrp="1"/>
          </p:cNvSpPr>
          <p:nvPr>
            <p:ph type="body" sz="quarter" idx="41" hasCustomPrompt="1"/>
          </p:nvPr>
        </p:nvSpPr>
        <p:spPr>
          <a:xfrm>
            <a:off x="8869552" y="3909825"/>
            <a:ext cx="2831911" cy="574735"/>
          </a:xfrm>
          <a:prstGeom prst="rect">
            <a:avLst/>
          </a:prstGeom>
        </p:spPr>
        <p:txBody>
          <a:bodyPr anchor="b"/>
          <a:lstStyle>
            <a:lvl1pPr marL="0" indent="0">
              <a:lnSpc>
                <a:spcPct val="90000"/>
              </a:lnSpc>
              <a:spcAft>
                <a:spcPts val="200"/>
              </a:spcAft>
              <a:buNone/>
              <a:defRPr sz="2000" b="0" cap="all" baseline="0">
                <a:solidFill>
                  <a:schemeClr val="accent3"/>
                </a:solidFill>
              </a:defRPr>
            </a:lvl1pPr>
          </a:lstStyle>
          <a:p>
            <a:pPr lvl="0"/>
            <a:r>
              <a:rPr lang="en-US"/>
              <a:t>HEADING IN CAPS</a:t>
            </a:r>
          </a:p>
        </p:txBody>
      </p:sp>
      <p:sp>
        <p:nvSpPr>
          <p:cNvPr id="29" name="Text Placeholder 28">
            <a:extLst>
              <a:ext uri="{FF2B5EF4-FFF2-40B4-BE49-F238E27FC236}">
                <a16:creationId xmlns:a16="http://schemas.microsoft.com/office/drawing/2014/main" id="{1E59774E-F77D-533C-D34A-720ED8919398}"/>
              </a:ext>
            </a:extLst>
          </p:cNvPr>
          <p:cNvSpPr>
            <a:spLocks noGrp="1"/>
          </p:cNvSpPr>
          <p:nvPr>
            <p:ph type="body" sz="quarter" idx="42" hasCustomPrompt="1"/>
          </p:nvPr>
        </p:nvSpPr>
        <p:spPr>
          <a:xfrm>
            <a:off x="514349" y="2172867"/>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0" name="Text Placeholder 28">
            <a:extLst>
              <a:ext uri="{FF2B5EF4-FFF2-40B4-BE49-F238E27FC236}">
                <a16:creationId xmlns:a16="http://schemas.microsoft.com/office/drawing/2014/main" id="{FBE0A0E3-E64F-E243-BA6D-93B568214F8E}"/>
              </a:ext>
            </a:extLst>
          </p:cNvPr>
          <p:cNvSpPr>
            <a:spLocks noGrp="1"/>
          </p:cNvSpPr>
          <p:nvPr>
            <p:ph type="body" sz="quarter" idx="43" hasCustomPrompt="1"/>
          </p:nvPr>
        </p:nvSpPr>
        <p:spPr>
          <a:xfrm>
            <a:off x="4450725" y="2172867"/>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1" name="Text Placeholder 28">
            <a:extLst>
              <a:ext uri="{FF2B5EF4-FFF2-40B4-BE49-F238E27FC236}">
                <a16:creationId xmlns:a16="http://schemas.microsoft.com/office/drawing/2014/main" id="{EC11203F-69B0-D6D1-C5E2-5D130BE6458C}"/>
              </a:ext>
            </a:extLst>
          </p:cNvPr>
          <p:cNvSpPr>
            <a:spLocks noGrp="1"/>
          </p:cNvSpPr>
          <p:nvPr>
            <p:ph type="body" sz="quarter" idx="44" hasCustomPrompt="1"/>
          </p:nvPr>
        </p:nvSpPr>
        <p:spPr>
          <a:xfrm>
            <a:off x="8391523" y="2172867"/>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2" name="Text Placeholder 28">
            <a:extLst>
              <a:ext uri="{FF2B5EF4-FFF2-40B4-BE49-F238E27FC236}">
                <a16:creationId xmlns:a16="http://schemas.microsoft.com/office/drawing/2014/main" id="{E2CCD4DE-A89C-45C0-5519-532028439721}"/>
              </a:ext>
            </a:extLst>
          </p:cNvPr>
          <p:cNvSpPr>
            <a:spLocks noGrp="1"/>
          </p:cNvSpPr>
          <p:nvPr>
            <p:ph type="body" sz="quarter" idx="45" hasCustomPrompt="1"/>
          </p:nvPr>
        </p:nvSpPr>
        <p:spPr>
          <a:xfrm>
            <a:off x="8391523" y="4100512"/>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3" name="Text Placeholder 28">
            <a:extLst>
              <a:ext uri="{FF2B5EF4-FFF2-40B4-BE49-F238E27FC236}">
                <a16:creationId xmlns:a16="http://schemas.microsoft.com/office/drawing/2014/main" id="{CA08DD89-845C-799B-5435-68024FEC6339}"/>
              </a:ext>
            </a:extLst>
          </p:cNvPr>
          <p:cNvSpPr>
            <a:spLocks noGrp="1"/>
          </p:cNvSpPr>
          <p:nvPr>
            <p:ph type="body" sz="quarter" idx="46" hasCustomPrompt="1"/>
          </p:nvPr>
        </p:nvSpPr>
        <p:spPr>
          <a:xfrm>
            <a:off x="4450725" y="4100512"/>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4" name="Text Placeholder 28">
            <a:extLst>
              <a:ext uri="{FF2B5EF4-FFF2-40B4-BE49-F238E27FC236}">
                <a16:creationId xmlns:a16="http://schemas.microsoft.com/office/drawing/2014/main" id="{1CF26290-2495-80AD-D5F0-490C0784E1F4}"/>
              </a:ext>
            </a:extLst>
          </p:cNvPr>
          <p:cNvSpPr>
            <a:spLocks noGrp="1"/>
          </p:cNvSpPr>
          <p:nvPr>
            <p:ph type="body" sz="quarter" idx="47" hasCustomPrompt="1"/>
          </p:nvPr>
        </p:nvSpPr>
        <p:spPr>
          <a:xfrm>
            <a:off x="534820" y="4100512"/>
            <a:ext cx="384048" cy="384048"/>
          </a:xfrm>
          <a:prstGeom prst="ellipse">
            <a:avLst/>
          </a:prstGeom>
          <a:solidFill>
            <a:schemeClr val="accent3"/>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22" name="Text Placeholder 27">
            <a:extLst>
              <a:ext uri="{FF2B5EF4-FFF2-40B4-BE49-F238E27FC236}">
                <a16:creationId xmlns:a16="http://schemas.microsoft.com/office/drawing/2014/main" id="{0B52CD5F-5047-7117-B8BC-A3B289CFFA5F}"/>
              </a:ext>
            </a:extLst>
          </p:cNvPr>
          <p:cNvSpPr txBox="1">
            <a:spLocks noGrp="1" noRot="1" noMove="1" noResize="1" noEditPoints="1" noAdjustHandles="1" noChangeArrowheads="1" noChangeShapeType="1"/>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23" name="Text Placeholder 27">
            <a:extLst>
              <a:ext uri="{FF2B5EF4-FFF2-40B4-BE49-F238E27FC236}">
                <a16:creationId xmlns:a16="http://schemas.microsoft.com/office/drawing/2014/main" id="{8DDCBE8A-C9A1-3E6A-C701-D372566BE63C}"/>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2" name="Picture 1">
            <a:extLst>
              <a:ext uri="{FF2B5EF4-FFF2-40B4-BE49-F238E27FC236}">
                <a16:creationId xmlns:a16="http://schemas.microsoft.com/office/drawing/2014/main" id="{66D76F0B-70EC-9EF4-D073-25DACFBEA6C4}"/>
              </a:ext>
            </a:extLst>
          </p:cNvPr>
          <p:cNvPicPr>
            <a:picLocks noChangeAspect="1"/>
          </p:cNvPicPr>
          <p:nvPr userDrawn="1"/>
        </p:nvPicPr>
        <p:blipFill>
          <a:blip r:embed="rId2">
            <a:extLst>
              <a:ext uri="{28A0092B-C50C-407E-A947-70E740481C1C}">
                <a14:useLocalDpi xmlns:a14="http://schemas.microsoft.com/office/drawing/2010/main" val="0"/>
              </a:ext>
            </a:extLst>
          </a:blip>
          <a:srcRect l="72" r="72"/>
          <a:stretch/>
        </p:blipFill>
        <p:spPr>
          <a:xfrm>
            <a:off x="373099" y="5957518"/>
            <a:ext cx="1672598" cy="685800"/>
          </a:xfrm>
          <a:prstGeom prst="rect">
            <a:avLst/>
          </a:prstGeom>
        </p:spPr>
      </p:pic>
    </p:spTree>
    <p:extLst>
      <p:ext uri="{BB962C8B-B14F-4D97-AF65-F5344CB8AC3E}">
        <p14:creationId xmlns:p14="http://schemas.microsoft.com/office/powerpoint/2010/main" val="3558790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Agenda_Black">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E6EF93-FDAE-A7BF-E6E2-91169884A075}"/>
              </a:ext>
            </a:extLst>
          </p:cNvPr>
          <p:cNvSpPr>
            <a:spLocks noGrp="1"/>
          </p:cNvSpPr>
          <p:nvPr>
            <p:ph type="pic" sz="quarter" idx="14" hasCustomPrompt="1"/>
          </p:nvPr>
        </p:nvSpPr>
        <p:spPr>
          <a:xfrm>
            <a:off x="5340012" y="0"/>
            <a:ext cx="6851989" cy="6858000"/>
          </a:xfrm>
          <a:custGeom>
            <a:avLst/>
            <a:gdLst>
              <a:gd name="connsiteX0" fmla="*/ 1452137 w 6851989"/>
              <a:gd name="connsiteY0" fmla="*/ 0 h 6858000"/>
              <a:gd name="connsiteX1" fmla="*/ 6851989 w 6851989"/>
              <a:gd name="connsiteY1" fmla="*/ 0 h 6858000"/>
              <a:gd name="connsiteX2" fmla="*/ 6851989 w 6851989"/>
              <a:gd name="connsiteY2" fmla="*/ 6858000 h 6858000"/>
              <a:gd name="connsiteX3" fmla="*/ 1452140 w 6851989"/>
              <a:gd name="connsiteY3" fmla="*/ 6858000 h 6858000"/>
              <a:gd name="connsiteX4" fmla="*/ 1399585 w 6851989"/>
              <a:gd name="connsiteY4" fmla="*/ 6807893 h 6858000"/>
              <a:gd name="connsiteX5" fmla="*/ 0 w 6851989"/>
              <a:gd name="connsiteY5" fmla="*/ 3428999 h 6858000"/>
              <a:gd name="connsiteX6" fmla="*/ 1399585 w 6851989"/>
              <a:gd name="connsiteY6" fmla="*/ 501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1989" h="6858000">
                <a:moveTo>
                  <a:pt x="1452137" y="0"/>
                </a:moveTo>
                <a:lnTo>
                  <a:pt x="6851989" y="0"/>
                </a:lnTo>
                <a:lnTo>
                  <a:pt x="6851989" y="6858000"/>
                </a:lnTo>
                <a:lnTo>
                  <a:pt x="1452140" y="6858000"/>
                </a:lnTo>
                <a:lnTo>
                  <a:pt x="1399585" y="6807893"/>
                </a:lnTo>
                <a:cubicBezTo>
                  <a:pt x="534849" y="5943159"/>
                  <a:pt x="0" y="4748539"/>
                  <a:pt x="0" y="3428999"/>
                </a:cubicBezTo>
                <a:cubicBezTo>
                  <a:pt x="0" y="2109459"/>
                  <a:pt x="534849" y="914839"/>
                  <a:pt x="1399585" y="50105"/>
                </a:cubicBezTo>
                <a:close/>
              </a:path>
            </a:pathLst>
          </a:custGeom>
          <a:solidFill>
            <a:schemeClr val="bg1">
              <a:lumMod val="95000"/>
            </a:schemeClr>
          </a:solidFill>
        </p:spPr>
        <p:txBody>
          <a:bodyPr wrap="square">
            <a:noAutofit/>
          </a:bodyPr>
          <a:lstStyle>
            <a:lvl1pPr marL="0" indent="0" algn="ctr">
              <a:buFontTx/>
              <a:buNone/>
              <a:defRPr/>
            </a:lvl1pPr>
          </a:lstStyle>
          <a:p>
            <a:r>
              <a:rPr lang="en-US"/>
              <a:t>Add image, then ‘Send to Back’</a:t>
            </a:r>
          </a:p>
        </p:txBody>
      </p:sp>
      <p:sp>
        <p:nvSpPr>
          <p:cNvPr id="3" name="Text Placeholder 7">
            <a:extLst>
              <a:ext uri="{FF2B5EF4-FFF2-40B4-BE49-F238E27FC236}">
                <a16:creationId xmlns:a16="http://schemas.microsoft.com/office/drawing/2014/main" id="{5C7B9009-5B0C-8ACF-4FA5-976520A801CA}"/>
              </a:ext>
            </a:extLst>
          </p:cNvPr>
          <p:cNvSpPr>
            <a:spLocks noGrp="1"/>
          </p:cNvSpPr>
          <p:nvPr>
            <p:ph type="body" sz="quarter" idx="15" hasCustomPrompt="1"/>
          </p:nvPr>
        </p:nvSpPr>
        <p:spPr>
          <a:xfrm>
            <a:off x="1184198" y="2069147"/>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7" name="Text Placeholder 7">
            <a:extLst>
              <a:ext uri="{FF2B5EF4-FFF2-40B4-BE49-F238E27FC236}">
                <a16:creationId xmlns:a16="http://schemas.microsoft.com/office/drawing/2014/main" id="{089EA5CB-B3EB-81DE-866D-C02764F3EBC1}"/>
              </a:ext>
            </a:extLst>
          </p:cNvPr>
          <p:cNvSpPr>
            <a:spLocks noGrp="1"/>
          </p:cNvSpPr>
          <p:nvPr>
            <p:ph type="body" sz="quarter" idx="16" hasCustomPrompt="1"/>
          </p:nvPr>
        </p:nvSpPr>
        <p:spPr>
          <a:xfrm>
            <a:off x="521241" y="1971575"/>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1" name="Text Placeholder 7">
            <a:extLst>
              <a:ext uri="{FF2B5EF4-FFF2-40B4-BE49-F238E27FC236}">
                <a16:creationId xmlns:a16="http://schemas.microsoft.com/office/drawing/2014/main" id="{1B0A92EA-68BB-C12E-9F25-B08220C22514}"/>
              </a:ext>
            </a:extLst>
          </p:cNvPr>
          <p:cNvSpPr>
            <a:spLocks noGrp="1"/>
          </p:cNvSpPr>
          <p:nvPr>
            <p:ph type="body" sz="quarter" idx="17" hasCustomPrompt="1"/>
          </p:nvPr>
        </p:nvSpPr>
        <p:spPr>
          <a:xfrm>
            <a:off x="521241" y="2616211"/>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2" name="Text Placeholder 7">
            <a:extLst>
              <a:ext uri="{FF2B5EF4-FFF2-40B4-BE49-F238E27FC236}">
                <a16:creationId xmlns:a16="http://schemas.microsoft.com/office/drawing/2014/main" id="{8CEC5FA5-3902-A877-5981-C43BA7571ECC}"/>
              </a:ext>
            </a:extLst>
          </p:cNvPr>
          <p:cNvSpPr>
            <a:spLocks noGrp="1"/>
          </p:cNvSpPr>
          <p:nvPr>
            <p:ph type="body" sz="quarter" idx="18" hasCustomPrompt="1"/>
          </p:nvPr>
        </p:nvSpPr>
        <p:spPr>
          <a:xfrm>
            <a:off x="521241" y="3260847"/>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3" name="Text Placeholder 7">
            <a:extLst>
              <a:ext uri="{FF2B5EF4-FFF2-40B4-BE49-F238E27FC236}">
                <a16:creationId xmlns:a16="http://schemas.microsoft.com/office/drawing/2014/main" id="{FAB3EC24-0BCB-9CCE-7B13-650377419FEF}"/>
              </a:ext>
            </a:extLst>
          </p:cNvPr>
          <p:cNvSpPr>
            <a:spLocks noGrp="1"/>
          </p:cNvSpPr>
          <p:nvPr>
            <p:ph type="body" sz="quarter" idx="19" hasCustomPrompt="1"/>
          </p:nvPr>
        </p:nvSpPr>
        <p:spPr>
          <a:xfrm>
            <a:off x="521241" y="3905483"/>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4" name="Text Placeholder 7">
            <a:extLst>
              <a:ext uri="{FF2B5EF4-FFF2-40B4-BE49-F238E27FC236}">
                <a16:creationId xmlns:a16="http://schemas.microsoft.com/office/drawing/2014/main" id="{DB2477AA-7979-4CB8-DD9D-563C1D85F24C}"/>
              </a:ext>
            </a:extLst>
          </p:cNvPr>
          <p:cNvSpPr>
            <a:spLocks noGrp="1"/>
          </p:cNvSpPr>
          <p:nvPr>
            <p:ph type="body" sz="quarter" idx="20" hasCustomPrompt="1"/>
          </p:nvPr>
        </p:nvSpPr>
        <p:spPr>
          <a:xfrm>
            <a:off x="521241" y="4550119"/>
            <a:ext cx="502920" cy="502920"/>
          </a:xfrm>
          <a:prstGeom prst="ellipse">
            <a:avLst/>
          </a:prstGeom>
          <a:solidFill>
            <a:schemeClr val="accent5"/>
          </a:solidFill>
          <a:ln>
            <a:noFill/>
          </a:ln>
        </p:spPr>
        <p:txBody>
          <a:bodyPr wrap="square" anchor="ctr" anchorCtr="0">
            <a:noAutofit/>
          </a:bodyPr>
          <a:lstStyle>
            <a:lvl1pPr marL="0" indent="0" algn="ctr">
              <a:lnSpc>
                <a:spcPct val="100000"/>
              </a:lnSpc>
              <a:spcBef>
                <a:spcPts val="0"/>
              </a:spcBef>
              <a:buFontTx/>
              <a:buNone/>
              <a:defRPr sz="2400" b="0" cap="all"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a:t>
            </a:r>
          </a:p>
        </p:txBody>
      </p:sp>
      <p:sp>
        <p:nvSpPr>
          <p:cNvPr id="16" name="Text Placeholder 7">
            <a:extLst>
              <a:ext uri="{FF2B5EF4-FFF2-40B4-BE49-F238E27FC236}">
                <a16:creationId xmlns:a16="http://schemas.microsoft.com/office/drawing/2014/main" id="{99F73B5A-1A7E-6910-BFC2-5EAC73AA3A78}"/>
              </a:ext>
            </a:extLst>
          </p:cNvPr>
          <p:cNvSpPr>
            <a:spLocks noGrp="1"/>
          </p:cNvSpPr>
          <p:nvPr>
            <p:ph type="body" sz="quarter" idx="22" hasCustomPrompt="1"/>
          </p:nvPr>
        </p:nvSpPr>
        <p:spPr>
          <a:xfrm>
            <a:off x="1184198" y="2713783"/>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7" name="Text Placeholder 7">
            <a:extLst>
              <a:ext uri="{FF2B5EF4-FFF2-40B4-BE49-F238E27FC236}">
                <a16:creationId xmlns:a16="http://schemas.microsoft.com/office/drawing/2014/main" id="{568B476F-B12D-4DB7-450E-2D0410068A7A}"/>
              </a:ext>
            </a:extLst>
          </p:cNvPr>
          <p:cNvSpPr>
            <a:spLocks noGrp="1"/>
          </p:cNvSpPr>
          <p:nvPr>
            <p:ph type="body" sz="quarter" idx="23" hasCustomPrompt="1"/>
          </p:nvPr>
        </p:nvSpPr>
        <p:spPr>
          <a:xfrm>
            <a:off x="1184198" y="3358419"/>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8" name="Text Placeholder 7">
            <a:extLst>
              <a:ext uri="{FF2B5EF4-FFF2-40B4-BE49-F238E27FC236}">
                <a16:creationId xmlns:a16="http://schemas.microsoft.com/office/drawing/2014/main" id="{2F2652F7-B152-D410-8F27-5DFF116D15C2}"/>
              </a:ext>
            </a:extLst>
          </p:cNvPr>
          <p:cNvSpPr>
            <a:spLocks noGrp="1"/>
          </p:cNvSpPr>
          <p:nvPr>
            <p:ph type="body" sz="quarter" idx="24" hasCustomPrompt="1"/>
          </p:nvPr>
        </p:nvSpPr>
        <p:spPr>
          <a:xfrm>
            <a:off x="1184198" y="4003055"/>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9" name="Text Placeholder 7">
            <a:extLst>
              <a:ext uri="{FF2B5EF4-FFF2-40B4-BE49-F238E27FC236}">
                <a16:creationId xmlns:a16="http://schemas.microsoft.com/office/drawing/2014/main" id="{CCB42908-5039-31F1-9F57-9495863B4E34}"/>
              </a:ext>
            </a:extLst>
          </p:cNvPr>
          <p:cNvSpPr>
            <a:spLocks noGrp="1"/>
          </p:cNvSpPr>
          <p:nvPr>
            <p:ph type="body" sz="quarter" idx="25" hasCustomPrompt="1"/>
          </p:nvPr>
        </p:nvSpPr>
        <p:spPr>
          <a:xfrm>
            <a:off x="1184198" y="4647691"/>
            <a:ext cx="3686833" cy="307777"/>
          </a:xfrm>
          <a:prstGeom prst="rect">
            <a:avLst/>
          </a:prstGeom>
        </p:spPr>
        <p:txBody>
          <a:bodyPr wrap="square" anchor="ctr" anchorCtr="0">
            <a:noAutofit/>
          </a:bodyPr>
          <a:lstStyle>
            <a:lvl1pPr marL="0" indent="0" algn="l">
              <a:lnSpc>
                <a:spcPct val="90000"/>
              </a:lnSpc>
              <a:spcBef>
                <a:spcPts val="0"/>
              </a:spcBef>
              <a:buFontTx/>
              <a:buNone/>
              <a:defRPr sz="24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agenda text here</a:t>
            </a:r>
          </a:p>
        </p:txBody>
      </p:sp>
      <p:sp>
        <p:nvSpPr>
          <p:cNvPr id="10" name="Text Placeholder 18">
            <a:extLst>
              <a:ext uri="{FF2B5EF4-FFF2-40B4-BE49-F238E27FC236}">
                <a16:creationId xmlns:a16="http://schemas.microsoft.com/office/drawing/2014/main" id="{69EB1EF7-80F5-A1A6-D0A9-3C5056D78ACE}"/>
              </a:ext>
            </a:extLst>
          </p:cNvPr>
          <p:cNvSpPr txBox="1">
            <a:spLocks/>
          </p:cNvSpPr>
          <p:nvPr userDrawn="1"/>
        </p:nvSpPr>
        <p:spPr>
          <a:xfrm>
            <a:off x="8273394" y="6343069"/>
            <a:ext cx="3291840" cy="164592"/>
          </a:xfrm>
          <a:prstGeom prst="rect">
            <a:avLst/>
          </a:prstGeom>
        </p:spPr>
        <p:txBody>
          <a:bodyPr lIns="0" tIns="0" rIns="0" bIns="0" anchor="b" anchorCtr="0"/>
          <a:lst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3pPr>
            <a:lvl4pPr marL="0" indent="0" algn="r" defTabSz="914400" rtl="0" eaLnBrk="1" latinLnBrk="0" hangingPunct="1">
              <a:lnSpc>
                <a:spcPct val="90000"/>
              </a:lnSpc>
              <a:spcBef>
                <a:spcPts val="600"/>
              </a:spcBef>
              <a:buFont typeface="Arial" panose="020B0604020202020204" pitchFamily="34" charset="0"/>
              <a:buNone/>
              <a:defRPr sz="900" kern="1200">
                <a:solidFill>
                  <a:schemeClr val="bg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en-US">
              <a:solidFill>
                <a:schemeClr val="tx1"/>
              </a:solidFill>
            </a:endParaRPr>
          </a:p>
        </p:txBody>
      </p:sp>
      <p:sp>
        <p:nvSpPr>
          <p:cNvPr id="24" name="Title 23">
            <a:extLst>
              <a:ext uri="{FF2B5EF4-FFF2-40B4-BE49-F238E27FC236}">
                <a16:creationId xmlns:a16="http://schemas.microsoft.com/office/drawing/2014/main" id="{4A125016-5D01-AF02-0A22-E9B2B023D4BE}"/>
              </a:ext>
            </a:extLst>
          </p:cNvPr>
          <p:cNvSpPr>
            <a:spLocks noGrp="1"/>
          </p:cNvSpPr>
          <p:nvPr>
            <p:ph type="title"/>
          </p:nvPr>
        </p:nvSpPr>
        <p:spPr>
          <a:xfrm>
            <a:off x="514351" y="583456"/>
            <a:ext cx="4825662" cy="548640"/>
          </a:xfrm>
          <a:prstGeom prst="rect">
            <a:avLst/>
          </a:prstGeom>
        </p:spPr>
        <p:txBody>
          <a:bodyPr/>
          <a:lstStyle>
            <a:lvl1pPr>
              <a:defRPr>
                <a:solidFill>
                  <a:schemeClr val="bg1"/>
                </a:solidFill>
              </a:defRPr>
            </a:lvl1pPr>
          </a:lstStyle>
          <a:p>
            <a:r>
              <a:rPr lang="en-US"/>
              <a:t>Click to edit Master title style</a:t>
            </a:r>
          </a:p>
        </p:txBody>
      </p:sp>
      <p:sp>
        <p:nvSpPr>
          <p:cNvPr id="4" name="Text Placeholder 27">
            <a:extLst>
              <a:ext uri="{FF2B5EF4-FFF2-40B4-BE49-F238E27FC236}">
                <a16:creationId xmlns:a16="http://schemas.microsoft.com/office/drawing/2014/main" id="{C5239BC6-61BD-F9F5-1BFB-89D00711B3AD}"/>
              </a:ext>
            </a:extLst>
          </p:cNvPr>
          <p:cNvSpPr>
            <a:spLocks noGrp="1"/>
          </p:cNvSpPr>
          <p:nvPr>
            <p:ph type="body" sz="quarter" idx="28" hasCustomPrompt="1"/>
          </p:nvPr>
        </p:nvSpPr>
        <p:spPr>
          <a:xfrm>
            <a:off x="6528021" y="6065329"/>
            <a:ext cx="4891332" cy="164592"/>
          </a:xfrm>
          <a:prstGeom prst="rect">
            <a:avLst/>
          </a:prstGeom>
        </p:spPr>
        <p:txBody>
          <a:bodyPr anchor="b" anchorCtr="0"/>
          <a:lstStyle>
            <a:lvl1pPr marL="0" indent="0" algn="r">
              <a:buNone/>
              <a:defRPr sz="900" i="1"/>
            </a:lvl1pPr>
          </a:lstStyle>
          <a:p>
            <a:pPr lvl="0"/>
            <a:r>
              <a:rPr lang="en-US"/>
              <a:t>Source line goes here, Roboto 9pt, black, delete if not needed</a:t>
            </a:r>
          </a:p>
        </p:txBody>
      </p:sp>
      <p:sp>
        <p:nvSpPr>
          <p:cNvPr id="5" name="Slide Number Placeholder 167">
            <a:extLst>
              <a:ext uri="{FF2B5EF4-FFF2-40B4-BE49-F238E27FC236}">
                <a16:creationId xmlns:a16="http://schemas.microsoft.com/office/drawing/2014/main" id="{589AA901-F227-BCF0-D6C7-46CD7F48E556}"/>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23" name="Text Placeholder 27">
            <a:extLst>
              <a:ext uri="{FF2B5EF4-FFF2-40B4-BE49-F238E27FC236}">
                <a16:creationId xmlns:a16="http://schemas.microsoft.com/office/drawing/2014/main" id="{321D1512-A6CB-F0AC-D885-D2350B6F0980}"/>
              </a:ext>
            </a:extLst>
          </p:cNvPr>
          <p:cNvSpPr>
            <a:spLocks noGrp="1" noRot="1" noMove="1" noResize="1" noEditPoints="1" noAdjustHandles="1" noChangeArrowheads="1" noChangeShapeType="1"/>
          </p:cNvSpPr>
          <p:nvPr>
            <p:ph type="body" sz="quarter" idx="29" hasCustomPrompt="1"/>
          </p:nvPr>
        </p:nvSpPr>
        <p:spPr>
          <a:xfrm>
            <a:off x="7578368" y="6310657"/>
            <a:ext cx="3840985" cy="165153"/>
          </a:xfrm>
          <a:prstGeom prst="rect">
            <a:avLst/>
          </a:prstGeom>
        </p:spPr>
        <p:txBody>
          <a:bodyPr anchor="b" anchorCtr="0"/>
          <a:lstStyle>
            <a:lvl1pPr algn="r">
              <a:defRPr sz="900" i="1"/>
            </a:lvl1pPr>
            <a:lvl4pPr marL="640080" indent="0">
              <a:buNone/>
              <a:defRPr/>
            </a:lvl4pPr>
          </a:lstStyle>
          <a:p>
            <a:pPr lvl="3" algn="r"/>
            <a:r>
              <a:rPr lang="en-US" sz="900"/>
              <a:t>Circana, Inc. and Circana Group, L.P. |  Proprietary and confidential</a:t>
            </a:r>
          </a:p>
        </p:txBody>
      </p:sp>
      <p:pic>
        <p:nvPicPr>
          <p:cNvPr id="6" name="Picture 5">
            <a:extLst>
              <a:ext uri="{FF2B5EF4-FFF2-40B4-BE49-F238E27FC236}">
                <a16:creationId xmlns:a16="http://schemas.microsoft.com/office/drawing/2014/main" id="{E27B612F-1605-8CC0-7C7E-68051F054B95}"/>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3672124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Black">
    <p:bg>
      <p:bgPr>
        <a:solidFill>
          <a:schemeClr val="tx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D3F389C-647B-A77A-2CCE-74F1CD2B9736}"/>
              </a:ext>
            </a:extLst>
          </p:cNvPr>
          <p:cNvSpPr>
            <a:spLocks noGrp="1"/>
          </p:cNvSpPr>
          <p:nvPr>
            <p:ph sz="quarter" idx="29"/>
          </p:nvPr>
        </p:nvSpPr>
        <p:spPr>
          <a:xfrm>
            <a:off x="514350" y="1975288"/>
            <a:ext cx="11187113" cy="36576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A8ED16-FE2A-2AFA-F9B1-86471935EBFC}"/>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12" name="Text Placeholder 7">
            <a:extLst>
              <a:ext uri="{FF2B5EF4-FFF2-40B4-BE49-F238E27FC236}">
                <a16:creationId xmlns:a16="http://schemas.microsoft.com/office/drawing/2014/main" id="{6990699D-3D11-6CAE-4CFC-99265B42AE84}"/>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DD031038-A5E7-D521-7D05-6A42600B16A7}"/>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8" name="Text Placeholder 27">
            <a:extLst>
              <a:ext uri="{FF2B5EF4-FFF2-40B4-BE49-F238E27FC236}">
                <a16:creationId xmlns:a16="http://schemas.microsoft.com/office/drawing/2014/main" id="{69CA6DAE-55E3-6CC2-870F-7446B478317D}"/>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3" name="Text Placeholder 27">
            <a:extLst>
              <a:ext uri="{FF2B5EF4-FFF2-40B4-BE49-F238E27FC236}">
                <a16:creationId xmlns:a16="http://schemas.microsoft.com/office/drawing/2014/main" id="{17E92C60-455F-7A28-3279-F1FC464ADCBC}"/>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6" name="Picture 5">
            <a:extLst>
              <a:ext uri="{FF2B5EF4-FFF2-40B4-BE49-F238E27FC236}">
                <a16:creationId xmlns:a16="http://schemas.microsoft.com/office/drawing/2014/main" id="{97FF5F75-9E53-E52B-C5CE-8635CC1F7DC7}"/>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429147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0795B4-5356-CBDF-8FE9-BEE5D8D29F13}"/>
              </a:ext>
            </a:extLst>
          </p:cNvPr>
          <p:cNvSpPr>
            <a:spLocks noGrp="1"/>
          </p:cNvSpPr>
          <p:nvPr>
            <p:ph sz="quarter" idx="29"/>
          </p:nvPr>
        </p:nvSpPr>
        <p:spPr>
          <a:xfrm>
            <a:off x="514350" y="1951038"/>
            <a:ext cx="11187113"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A8ED16-FE2A-2AFA-F9B1-86471935EBFC}"/>
              </a:ext>
            </a:extLst>
          </p:cNvPr>
          <p:cNvSpPr>
            <a:spLocks noGrp="1"/>
          </p:cNvSpPr>
          <p:nvPr>
            <p:ph type="title" hasCustomPrompt="1"/>
          </p:nvPr>
        </p:nvSpPr>
        <p:spPr>
          <a:xfrm>
            <a:off x="514350" y="580801"/>
            <a:ext cx="11187113" cy="548640"/>
          </a:xfrm>
        </p:spPr>
        <p:txBody>
          <a:bodyPr/>
          <a:lstStyle/>
          <a:p>
            <a:r>
              <a:rPr lang="en-US"/>
              <a:t>Place headline here</a:t>
            </a:r>
            <a:endParaRPr lang="en-IN"/>
          </a:p>
        </p:txBody>
      </p:sp>
      <p:sp>
        <p:nvSpPr>
          <p:cNvPr id="12" name="Text Placeholder 7">
            <a:extLst>
              <a:ext uri="{FF2B5EF4-FFF2-40B4-BE49-F238E27FC236}">
                <a16:creationId xmlns:a16="http://schemas.microsoft.com/office/drawing/2014/main" id="{6990699D-3D11-6CAE-4CFC-99265B42AE84}"/>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DD031038-A5E7-D521-7D05-6A42600B16A7}"/>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5" name="Text Placeholder 27">
            <a:extLst>
              <a:ext uri="{FF2B5EF4-FFF2-40B4-BE49-F238E27FC236}">
                <a16:creationId xmlns:a16="http://schemas.microsoft.com/office/drawing/2014/main" id="{02BE2F1D-7E26-233E-3F60-B1FFF1FA2054}"/>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6" name="Picture 5">
            <a:extLst>
              <a:ext uri="{FF2B5EF4-FFF2-40B4-BE49-F238E27FC236}">
                <a16:creationId xmlns:a16="http://schemas.microsoft.com/office/drawing/2014/main" id="{9E25EDAE-C0CA-B415-CF0D-D567807C429D}"/>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2022148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Head - Black">
    <p:bg>
      <p:bgPr>
        <a:solidFill>
          <a:schemeClr val="tx1"/>
        </a:solidFill>
        <a:effectLst/>
      </p:bgPr>
    </p:bg>
    <p:spTree>
      <p:nvGrpSpPr>
        <p:cNvPr id="1" name=""/>
        <p:cNvGrpSpPr/>
        <p:nvPr/>
      </p:nvGrpSpPr>
      <p:grpSpPr>
        <a:xfrm>
          <a:off x="0" y="0"/>
          <a:ext cx="0" cy="0"/>
          <a:chOff x="0" y="0"/>
          <a:chExt cx="0" cy="0"/>
        </a:xfrm>
      </p:grpSpPr>
      <p:sp>
        <p:nvSpPr>
          <p:cNvPr id="4" name="Slide Number Placeholder 167">
            <a:extLst>
              <a:ext uri="{FF2B5EF4-FFF2-40B4-BE49-F238E27FC236}">
                <a16:creationId xmlns:a16="http://schemas.microsoft.com/office/drawing/2014/main" id="{AD658E67-F94D-FB08-D461-302D6F2F4F69}"/>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10" name="Text Placeholder 27">
            <a:extLst>
              <a:ext uri="{FF2B5EF4-FFF2-40B4-BE49-F238E27FC236}">
                <a16:creationId xmlns:a16="http://schemas.microsoft.com/office/drawing/2014/main" id="{67EE4F1E-54ED-885C-216B-4C8742D70D9E}"/>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11" name="Title 1">
            <a:extLst>
              <a:ext uri="{FF2B5EF4-FFF2-40B4-BE49-F238E27FC236}">
                <a16:creationId xmlns:a16="http://schemas.microsoft.com/office/drawing/2014/main" id="{DD825FA1-5B36-CF0D-D001-D286E5B25087}"/>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13" name="Text Placeholder 7">
            <a:extLst>
              <a:ext uri="{FF2B5EF4-FFF2-40B4-BE49-F238E27FC236}">
                <a16:creationId xmlns:a16="http://schemas.microsoft.com/office/drawing/2014/main" id="{6D3CA7E3-4415-485C-CEEE-C303E7C605D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69C671F7-3B6E-C1C9-0827-B2B8AEE1B961}"/>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5" name="Picture 4">
            <a:extLst>
              <a:ext uri="{FF2B5EF4-FFF2-40B4-BE49-F238E27FC236}">
                <a16:creationId xmlns:a16="http://schemas.microsoft.com/office/drawing/2014/main" id="{B950AB77-F024-5C74-26A2-BF70595C5C04}"/>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3507110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Slide with one image_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12CD2-AD78-3ED0-D859-8125508BF946}"/>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ED9B59CD-0F7D-2DB4-BA77-1C2974E35B77}"/>
              </a:ext>
            </a:extLst>
          </p:cNvPr>
          <p:cNvSpPr>
            <a:spLocks noGrp="1"/>
          </p:cNvSpPr>
          <p:nvPr>
            <p:ph type="title" hasCustomPrompt="1"/>
          </p:nvPr>
        </p:nvSpPr>
        <p:spPr>
          <a:xfrm>
            <a:off x="514351" y="580801"/>
            <a:ext cx="5657850" cy="548640"/>
          </a:xfrm>
          <a:prstGeom prst="rect">
            <a:avLst/>
          </a:prstGeo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65F39A24-3BD0-C227-4B6D-D6364B145627}"/>
              </a:ext>
            </a:extLst>
          </p:cNvPr>
          <p:cNvSpPr>
            <a:spLocks noGrp="1"/>
          </p:cNvSpPr>
          <p:nvPr>
            <p:ph type="body" sz="quarter" idx="14" hasCustomPrompt="1"/>
          </p:nvPr>
        </p:nvSpPr>
        <p:spPr>
          <a:xfrm>
            <a:off x="514351" y="1181362"/>
            <a:ext cx="5657850"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11" name="Text Placeholder 10">
            <a:extLst>
              <a:ext uri="{FF2B5EF4-FFF2-40B4-BE49-F238E27FC236}">
                <a16:creationId xmlns:a16="http://schemas.microsoft.com/office/drawing/2014/main" id="{77E9D05F-C9BE-A624-5C14-09F8E9B234C2}"/>
              </a:ext>
            </a:extLst>
          </p:cNvPr>
          <p:cNvSpPr>
            <a:spLocks noGrp="1"/>
          </p:cNvSpPr>
          <p:nvPr>
            <p:ph type="body" sz="quarter" idx="33"/>
          </p:nvPr>
        </p:nvSpPr>
        <p:spPr>
          <a:xfrm>
            <a:off x="514350" y="1951038"/>
            <a:ext cx="5657850" cy="3657600"/>
          </a:xfrm>
          <a:prstGeom prst="rect">
            <a:avLst/>
          </a:prstGeo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7">
            <a:extLst>
              <a:ext uri="{FF2B5EF4-FFF2-40B4-BE49-F238E27FC236}">
                <a16:creationId xmlns:a16="http://schemas.microsoft.com/office/drawing/2014/main" id="{0235ACED-80B8-C814-E2ED-0DB03CC3EF5B}"/>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8" name="Text Placeholder 27">
            <a:extLst>
              <a:ext uri="{FF2B5EF4-FFF2-40B4-BE49-F238E27FC236}">
                <a16:creationId xmlns:a16="http://schemas.microsoft.com/office/drawing/2014/main" id="{915CB2DA-B9D8-F68F-EF8D-7D3841BCD5E2}"/>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7" name="Picture Placeholder 6">
            <a:extLst>
              <a:ext uri="{FF2B5EF4-FFF2-40B4-BE49-F238E27FC236}">
                <a16:creationId xmlns:a16="http://schemas.microsoft.com/office/drawing/2014/main" id="{9AC12B47-7FEE-40F3-85B1-297A296D76E0}"/>
              </a:ext>
            </a:extLst>
          </p:cNvPr>
          <p:cNvSpPr>
            <a:spLocks noGrp="1"/>
          </p:cNvSpPr>
          <p:nvPr>
            <p:ph type="pic" sz="quarter" idx="34"/>
          </p:nvPr>
        </p:nvSpPr>
        <p:spPr>
          <a:xfrm>
            <a:off x="6600892" y="0"/>
            <a:ext cx="5591107" cy="5608639"/>
          </a:xfrm>
          <a:custGeom>
            <a:avLst/>
            <a:gdLst>
              <a:gd name="connsiteX0" fmla="*/ 1650238 w 5591107"/>
              <a:gd name="connsiteY0" fmla="*/ 0 h 5608639"/>
              <a:gd name="connsiteX1" fmla="*/ 4266282 w 5591107"/>
              <a:gd name="connsiteY1" fmla="*/ 0 h 5608639"/>
              <a:gd name="connsiteX2" fmla="*/ 4368342 w 5591107"/>
              <a:gd name="connsiteY2" fmla="*/ 49165 h 5608639"/>
              <a:gd name="connsiteX3" fmla="*/ 5584674 w 5591107"/>
              <a:gd name="connsiteY3" fmla="*/ 1287709 h 5608639"/>
              <a:gd name="connsiteX4" fmla="*/ 5591107 w 5591107"/>
              <a:gd name="connsiteY4" fmla="*/ 1301166 h 5608639"/>
              <a:gd name="connsiteX5" fmla="*/ 5591107 w 5591107"/>
              <a:gd name="connsiteY5" fmla="*/ 3994795 h 5608639"/>
              <a:gd name="connsiteX6" fmla="*/ 5559474 w 5591107"/>
              <a:gd name="connsiteY6" fmla="*/ 4060462 h 5608639"/>
              <a:gd name="connsiteX7" fmla="*/ 2958260 w 5591107"/>
              <a:gd name="connsiteY7" fmla="*/ 5608639 h 5608639"/>
              <a:gd name="connsiteX8" fmla="*/ 0 w 5591107"/>
              <a:gd name="connsiteY8" fmla="*/ 2650379 h 5608639"/>
              <a:gd name="connsiteX9" fmla="*/ 1548178 w 5591107"/>
              <a:gd name="connsiteY9" fmla="*/ 49165 h 5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1107" h="5608639">
                <a:moveTo>
                  <a:pt x="1650238" y="0"/>
                </a:moveTo>
                <a:lnTo>
                  <a:pt x="4266282" y="0"/>
                </a:lnTo>
                <a:lnTo>
                  <a:pt x="4368342" y="49165"/>
                </a:lnTo>
                <a:cubicBezTo>
                  <a:pt x="4887060" y="330949"/>
                  <a:pt x="5312073" y="763367"/>
                  <a:pt x="5584674" y="1287709"/>
                </a:cubicBezTo>
                <a:lnTo>
                  <a:pt x="5591107" y="1301166"/>
                </a:lnTo>
                <a:lnTo>
                  <a:pt x="5591107" y="3994795"/>
                </a:lnTo>
                <a:lnTo>
                  <a:pt x="5559474" y="4060462"/>
                </a:lnTo>
                <a:cubicBezTo>
                  <a:pt x="5058524" y="4982626"/>
                  <a:pt x="4081499" y="5608639"/>
                  <a:pt x="2958260" y="5608639"/>
                </a:cubicBezTo>
                <a:cubicBezTo>
                  <a:pt x="1324458" y="5608639"/>
                  <a:pt x="0" y="4284181"/>
                  <a:pt x="0" y="2650379"/>
                </a:cubicBezTo>
                <a:cubicBezTo>
                  <a:pt x="0" y="1527140"/>
                  <a:pt x="626014" y="550115"/>
                  <a:pt x="1548178" y="49165"/>
                </a:cubicBezTo>
                <a:close/>
              </a:path>
            </a:pathLst>
          </a:custGeom>
          <a:solidFill>
            <a:schemeClr val="bg1">
              <a:lumMod val="85000"/>
            </a:schemeClr>
          </a:solidFill>
        </p:spPr>
        <p:txBody>
          <a:bodyPr wrap="square">
            <a:noAutofit/>
          </a:bodyPr>
          <a:lstStyle>
            <a:lvl1pPr marL="0" indent="0">
              <a:buNone/>
              <a:defRPr/>
            </a:lvl1pPr>
          </a:lstStyle>
          <a:p>
            <a:endParaRPr lang="en-US"/>
          </a:p>
        </p:txBody>
      </p:sp>
      <p:pic>
        <p:nvPicPr>
          <p:cNvPr id="6" name="Picture 5">
            <a:extLst>
              <a:ext uri="{FF2B5EF4-FFF2-40B4-BE49-F238E27FC236}">
                <a16:creationId xmlns:a16="http://schemas.microsoft.com/office/drawing/2014/main" id="{BEB195AC-C605-ACED-4571-6BB81756A872}"/>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4067563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umbered List_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0D00D4-F082-1365-BF64-27E347EA8FD5}"/>
              </a:ext>
            </a:extLst>
          </p:cNvPr>
          <p:cNvSpPr>
            <a:spLocks noGrp="1"/>
          </p:cNvSpPr>
          <p:nvPr>
            <p:ph type="sldNum" sz="quarter" idx="10"/>
          </p:nvPr>
        </p:nvSpPr>
        <p:spPr/>
        <p:txBody>
          <a:bodyPr/>
          <a:lstStyle>
            <a:lvl1pPr>
              <a:defRPr>
                <a:solidFill>
                  <a:schemeClr val="bg1"/>
                </a:solidFill>
              </a:defRPr>
            </a:lvl1pPr>
          </a:lstStyle>
          <a:p>
            <a:fld id="{3ACA9D80-AB25-435A-8FE8-312BAE251715}" type="slidenum">
              <a:rPr lang="en-US" smtClean="0"/>
              <a:pPr/>
              <a:t>‹#›</a:t>
            </a:fld>
            <a:endParaRPr lang="en-US"/>
          </a:p>
        </p:txBody>
      </p:sp>
      <p:sp>
        <p:nvSpPr>
          <p:cNvPr id="4" name="Title 1">
            <a:extLst>
              <a:ext uri="{FF2B5EF4-FFF2-40B4-BE49-F238E27FC236}">
                <a16:creationId xmlns:a16="http://schemas.microsoft.com/office/drawing/2014/main" id="{C7DE2D11-A12E-1452-7DE6-3AC6C1160164}"/>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5" name="Text Placeholder 7">
            <a:extLst>
              <a:ext uri="{FF2B5EF4-FFF2-40B4-BE49-F238E27FC236}">
                <a16:creationId xmlns:a16="http://schemas.microsoft.com/office/drawing/2014/main" id="{892E159C-B515-A978-E87E-8FFBF60D85DC}"/>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5">
            <a:extLst>
              <a:ext uri="{FF2B5EF4-FFF2-40B4-BE49-F238E27FC236}">
                <a16:creationId xmlns:a16="http://schemas.microsoft.com/office/drawing/2014/main" id="{C589529D-BE8D-7B2C-4029-CAD2DB55F672}"/>
              </a:ext>
            </a:extLst>
          </p:cNvPr>
          <p:cNvSpPr>
            <a:spLocks noGrp="1"/>
          </p:cNvSpPr>
          <p:nvPr>
            <p:ph type="body" sz="quarter" idx="12" hasCustomPrompt="1"/>
          </p:nvPr>
        </p:nvSpPr>
        <p:spPr>
          <a:xfrm>
            <a:off x="526488" y="2605183"/>
            <a:ext cx="3305516"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9" name="Text Placeholder 5">
            <a:extLst>
              <a:ext uri="{FF2B5EF4-FFF2-40B4-BE49-F238E27FC236}">
                <a16:creationId xmlns:a16="http://schemas.microsoft.com/office/drawing/2014/main" id="{711742F5-330B-7322-62D2-C525F2BC21D2}"/>
              </a:ext>
            </a:extLst>
          </p:cNvPr>
          <p:cNvSpPr>
            <a:spLocks noGrp="1"/>
          </p:cNvSpPr>
          <p:nvPr>
            <p:ph type="body" sz="quarter" idx="13" hasCustomPrompt="1"/>
          </p:nvPr>
        </p:nvSpPr>
        <p:spPr>
          <a:xfrm>
            <a:off x="1000093" y="1982180"/>
            <a:ext cx="2831911" cy="574735"/>
          </a:xfrm>
          <a:prstGeom prst="rect">
            <a:avLst/>
          </a:prstGeo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0" name="Text Placeholder 5">
            <a:extLst>
              <a:ext uri="{FF2B5EF4-FFF2-40B4-BE49-F238E27FC236}">
                <a16:creationId xmlns:a16="http://schemas.microsoft.com/office/drawing/2014/main" id="{F8F1D284-29F2-174F-2541-58C7F8F672A9}"/>
              </a:ext>
            </a:extLst>
          </p:cNvPr>
          <p:cNvSpPr>
            <a:spLocks noGrp="1"/>
          </p:cNvSpPr>
          <p:nvPr>
            <p:ph type="body" sz="quarter" idx="32" hasCustomPrompt="1"/>
          </p:nvPr>
        </p:nvSpPr>
        <p:spPr>
          <a:xfrm>
            <a:off x="4450725" y="2605183"/>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1" name="Text Placeholder 5">
            <a:extLst>
              <a:ext uri="{FF2B5EF4-FFF2-40B4-BE49-F238E27FC236}">
                <a16:creationId xmlns:a16="http://schemas.microsoft.com/office/drawing/2014/main" id="{A6DC6A49-8A46-C406-AD41-48B1DB6E1687}"/>
              </a:ext>
            </a:extLst>
          </p:cNvPr>
          <p:cNvSpPr>
            <a:spLocks noGrp="1"/>
          </p:cNvSpPr>
          <p:nvPr>
            <p:ph type="body" sz="quarter" idx="33" hasCustomPrompt="1"/>
          </p:nvPr>
        </p:nvSpPr>
        <p:spPr>
          <a:xfrm>
            <a:off x="4928754" y="1982180"/>
            <a:ext cx="2831911" cy="574735"/>
          </a:xfrm>
          <a:prstGeom prst="rect">
            <a:avLst/>
          </a:prstGeo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2" name="Text Placeholder 5">
            <a:extLst>
              <a:ext uri="{FF2B5EF4-FFF2-40B4-BE49-F238E27FC236}">
                <a16:creationId xmlns:a16="http://schemas.microsoft.com/office/drawing/2014/main" id="{B3D0FB1F-13ED-5AB4-153A-E2345C04F5BC}"/>
              </a:ext>
            </a:extLst>
          </p:cNvPr>
          <p:cNvSpPr>
            <a:spLocks noGrp="1"/>
          </p:cNvSpPr>
          <p:nvPr>
            <p:ph type="body" sz="quarter" idx="34" hasCustomPrompt="1"/>
          </p:nvPr>
        </p:nvSpPr>
        <p:spPr>
          <a:xfrm>
            <a:off x="8391523" y="2605183"/>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3" name="Text Placeholder 5">
            <a:extLst>
              <a:ext uri="{FF2B5EF4-FFF2-40B4-BE49-F238E27FC236}">
                <a16:creationId xmlns:a16="http://schemas.microsoft.com/office/drawing/2014/main" id="{F888B08B-365D-56AB-B5D9-75B3D5FBB600}"/>
              </a:ext>
            </a:extLst>
          </p:cNvPr>
          <p:cNvSpPr>
            <a:spLocks noGrp="1"/>
          </p:cNvSpPr>
          <p:nvPr>
            <p:ph type="body" sz="quarter" idx="35" hasCustomPrompt="1"/>
          </p:nvPr>
        </p:nvSpPr>
        <p:spPr>
          <a:xfrm>
            <a:off x="8869552" y="1982180"/>
            <a:ext cx="2831911" cy="574735"/>
          </a:xfrm>
          <a:prstGeom prst="rect">
            <a:avLst/>
          </a:prstGeo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4" name="Text Placeholder 5">
            <a:extLst>
              <a:ext uri="{FF2B5EF4-FFF2-40B4-BE49-F238E27FC236}">
                <a16:creationId xmlns:a16="http://schemas.microsoft.com/office/drawing/2014/main" id="{85C9E397-F7E8-3D4E-734D-549E60343B39}"/>
              </a:ext>
            </a:extLst>
          </p:cNvPr>
          <p:cNvSpPr>
            <a:spLocks noGrp="1"/>
          </p:cNvSpPr>
          <p:nvPr>
            <p:ph type="body" sz="quarter" idx="36" hasCustomPrompt="1"/>
          </p:nvPr>
        </p:nvSpPr>
        <p:spPr>
          <a:xfrm>
            <a:off x="526488" y="4564628"/>
            <a:ext cx="3305516"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5" name="Text Placeholder 5">
            <a:extLst>
              <a:ext uri="{FF2B5EF4-FFF2-40B4-BE49-F238E27FC236}">
                <a16:creationId xmlns:a16="http://schemas.microsoft.com/office/drawing/2014/main" id="{E854B88F-FC54-2777-88D1-10AC42C778F2}"/>
              </a:ext>
            </a:extLst>
          </p:cNvPr>
          <p:cNvSpPr>
            <a:spLocks noGrp="1"/>
          </p:cNvSpPr>
          <p:nvPr>
            <p:ph type="body" sz="quarter" idx="37" hasCustomPrompt="1"/>
          </p:nvPr>
        </p:nvSpPr>
        <p:spPr>
          <a:xfrm>
            <a:off x="1000093" y="3909825"/>
            <a:ext cx="2831911" cy="574735"/>
          </a:xfrm>
          <a:prstGeom prst="rect">
            <a:avLst/>
          </a:prstGeo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6" name="Text Placeholder 5">
            <a:extLst>
              <a:ext uri="{FF2B5EF4-FFF2-40B4-BE49-F238E27FC236}">
                <a16:creationId xmlns:a16="http://schemas.microsoft.com/office/drawing/2014/main" id="{661C3472-11B1-9D73-CAC2-E2EEF4462CB6}"/>
              </a:ext>
            </a:extLst>
          </p:cNvPr>
          <p:cNvSpPr>
            <a:spLocks noGrp="1"/>
          </p:cNvSpPr>
          <p:nvPr>
            <p:ph type="body" sz="quarter" idx="38" hasCustomPrompt="1"/>
          </p:nvPr>
        </p:nvSpPr>
        <p:spPr>
          <a:xfrm>
            <a:off x="4450725" y="4564628"/>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7" name="Text Placeholder 5">
            <a:extLst>
              <a:ext uri="{FF2B5EF4-FFF2-40B4-BE49-F238E27FC236}">
                <a16:creationId xmlns:a16="http://schemas.microsoft.com/office/drawing/2014/main" id="{D8EC75E2-565D-900F-5222-CB88C99133CD}"/>
              </a:ext>
            </a:extLst>
          </p:cNvPr>
          <p:cNvSpPr>
            <a:spLocks noGrp="1"/>
          </p:cNvSpPr>
          <p:nvPr>
            <p:ph type="body" sz="quarter" idx="39" hasCustomPrompt="1"/>
          </p:nvPr>
        </p:nvSpPr>
        <p:spPr>
          <a:xfrm>
            <a:off x="4928754" y="3909825"/>
            <a:ext cx="2831911" cy="574735"/>
          </a:xfrm>
          <a:prstGeom prst="rect">
            <a:avLst/>
          </a:prstGeo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18" name="Text Placeholder 5">
            <a:extLst>
              <a:ext uri="{FF2B5EF4-FFF2-40B4-BE49-F238E27FC236}">
                <a16:creationId xmlns:a16="http://schemas.microsoft.com/office/drawing/2014/main" id="{313799A7-90A1-BDC0-98C0-AF6C24D91A72}"/>
              </a:ext>
            </a:extLst>
          </p:cNvPr>
          <p:cNvSpPr>
            <a:spLocks noGrp="1"/>
          </p:cNvSpPr>
          <p:nvPr>
            <p:ph type="body" sz="quarter" idx="40" hasCustomPrompt="1"/>
          </p:nvPr>
        </p:nvSpPr>
        <p:spPr>
          <a:xfrm>
            <a:off x="8391523" y="4564628"/>
            <a:ext cx="3309940" cy="1176210"/>
          </a:xfrm>
          <a:prstGeom prst="rect">
            <a:avLst/>
          </a:prstGeom>
        </p:spPr>
        <p:txBody>
          <a:bodyPr/>
          <a:lstStyle>
            <a:lvl1pPr marL="0" indent="0">
              <a:lnSpc>
                <a:spcPct val="90000"/>
              </a:lnSpc>
              <a:spcAft>
                <a:spcPts val="0"/>
              </a:spcAft>
              <a:buNone/>
              <a:defRPr sz="1400">
                <a:solidFill>
                  <a:schemeClr val="bg1"/>
                </a:solidFill>
              </a:defRPr>
            </a:lvl1pPr>
          </a:lstStyle>
          <a:p>
            <a:pPr lvl="0"/>
            <a:r>
              <a:rPr lang="en-US"/>
              <a:t>Click to add content</a:t>
            </a:r>
          </a:p>
        </p:txBody>
      </p:sp>
      <p:sp>
        <p:nvSpPr>
          <p:cNvPr id="19" name="Text Placeholder 5">
            <a:extLst>
              <a:ext uri="{FF2B5EF4-FFF2-40B4-BE49-F238E27FC236}">
                <a16:creationId xmlns:a16="http://schemas.microsoft.com/office/drawing/2014/main" id="{D29EF879-D3EE-5E6B-ABF1-BB9FF092E6DB}"/>
              </a:ext>
            </a:extLst>
          </p:cNvPr>
          <p:cNvSpPr>
            <a:spLocks noGrp="1"/>
          </p:cNvSpPr>
          <p:nvPr>
            <p:ph type="body" sz="quarter" idx="41" hasCustomPrompt="1"/>
          </p:nvPr>
        </p:nvSpPr>
        <p:spPr>
          <a:xfrm>
            <a:off x="8869552" y="3909825"/>
            <a:ext cx="2831911" cy="574735"/>
          </a:xfrm>
          <a:prstGeom prst="rect">
            <a:avLst/>
          </a:prstGeom>
        </p:spPr>
        <p:txBody>
          <a:bodyPr anchor="b"/>
          <a:lstStyle>
            <a:lvl1pPr marL="0" indent="0">
              <a:lnSpc>
                <a:spcPct val="90000"/>
              </a:lnSpc>
              <a:spcAft>
                <a:spcPts val="200"/>
              </a:spcAft>
              <a:buNone/>
              <a:defRPr sz="2000" b="0" cap="all" baseline="0">
                <a:solidFill>
                  <a:schemeClr val="accent5"/>
                </a:solidFill>
              </a:defRPr>
            </a:lvl1pPr>
          </a:lstStyle>
          <a:p>
            <a:pPr lvl="0"/>
            <a:r>
              <a:rPr lang="en-US"/>
              <a:t>HEADING IN CAPS</a:t>
            </a:r>
          </a:p>
        </p:txBody>
      </p:sp>
      <p:sp>
        <p:nvSpPr>
          <p:cNvPr id="29" name="Text Placeholder 28">
            <a:extLst>
              <a:ext uri="{FF2B5EF4-FFF2-40B4-BE49-F238E27FC236}">
                <a16:creationId xmlns:a16="http://schemas.microsoft.com/office/drawing/2014/main" id="{1E59774E-F77D-533C-D34A-720ED8919398}"/>
              </a:ext>
            </a:extLst>
          </p:cNvPr>
          <p:cNvSpPr>
            <a:spLocks noGrp="1"/>
          </p:cNvSpPr>
          <p:nvPr>
            <p:ph type="body" sz="quarter" idx="42" hasCustomPrompt="1"/>
          </p:nvPr>
        </p:nvSpPr>
        <p:spPr>
          <a:xfrm>
            <a:off x="514349" y="2172867"/>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0" name="Text Placeholder 28">
            <a:extLst>
              <a:ext uri="{FF2B5EF4-FFF2-40B4-BE49-F238E27FC236}">
                <a16:creationId xmlns:a16="http://schemas.microsoft.com/office/drawing/2014/main" id="{FBE0A0E3-E64F-E243-BA6D-93B568214F8E}"/>
              </a:ext>
            </a:extLst>
          </p:cNvPr>
          <p:cNvSpPr>
            <a:spLocks noGrp="1"/>
          </p:cNvSpPr>
          <p:nvPr>
            <p:ph type="body" sz="quarter" idx="43" hasCustomPrompt="1"/>
          </p:nvPr>
        </p:nvSpPr>
        <p:spPr>
          <a:xfrm>
            <a:off x="4450725" y="2172867"/>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1" name="Text Placeholder 28">
            <a:extLst>
              <a:ext uri="{FF2B5EF4-FFF2-40B4-BE49-F238E27FC236}">
                <a16:creationId xmlns:a16="http://schemas.microsoft.com/office/drawing/2014/main" id="{EC11203F-69B0-D6D1-C5E2-5D130BE6458C}"/>
              </a:ext>
            </a:extLst>
          </p:cNvPr>
          <p:cNvSpPr>
            <a:spLocks noGrp="1"/>
          </p:cNvSpPr>
          <p:nvPr>
            <p:ph type="body" sz="quarter" idx="44" hasCustomPrompt="1"/>
          </p:nvPr>
        </p:nvSpPr>
        <p:spPr>
          <a:xfrm>
            <a:off x="8391523" y="2172867"/>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2" name="Text Placeholder 28">
            <a:extLst>
              <a:ext uri="{FF2B5EF4-FFF2-40B4-BE49-F238E27FC236}">
                <a16:creationId xmlns:a16="http://schemas.microsoft.com/office/drawing/2014/main" id="{E2CCD4DE-A89C-45C0-5519-532028439721}"/>
              </a:ext>
            </a:extLst>
          </p:cNvPr>
          <p:cNvSpPr>
            <a:spLocks noGrp="1"/>
          </p:cNvSpPr>
          <p:nvPr>
            <p:ph type="body" sz="quarter" idx="45" hasCustomPrompt="1"/>
          </p:nvPr>
        </p:nvSpPr>
        <p:spPr>
          <a:xfrm>
            <a:off x="8391523" y="4100512"/>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3" name="Text Placeholder 28">
            <a:extLst>
              <a:ext uri="{FF2B5EF4-FFF2-40B4-BE49-F238E27FC236}">
                <a16:creationId xmlns:a16="http://schemas.microsoft.com/office/drawing/2014/main" id="{CA08DD89-845C-799B-5435-68024FEC6339}"/>
              </a:ext>
            </a:extLst>
          </p:cNvPr>
          <p:cNvSpPr>
            <a:spLocks noGrp="1"/>
          </p:cNvSpPr>
          <p:nvPr>
            <p:ph type="body" sz="quarter" idx="46" hasCustomPrompt="1"/>
          </p:nvPr>
        </p:nvSpPr>
        <p:spPr>
          <a:xfrm>
            <a:off x="4450725" y="4100512"/>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34" name="Text Placeholder 28">
            <a:extLst>
              <a:ext uri="{FF2B5EF4-FFF2-40B4-BE49-F238E27FC236}">
                <a16:creationId xmlns:a16="http://schemas.microsoft.com/office/drawing/2014/main" id="{1CF26290-2495-80AD-D5F0-490C0784E1F4}"/>
              </a:ext>
            </a:extLst>
          </p:cNvPr>
          <p:cNvSpPr>
            <a:spLocks noGrp="1"/>
          </p:cNvSpPr>
          <p:nvPr>
            <p:ph type="body" sz="quarter" idx="47" hasCustomPrompt="1"/>
          </p:nvPr>
        </p:nvSpPr>
        <p:spPr>
          <a:xfrm>
            <a:off x="534820" y="4100512"/>
            <a:ext cx="384048" cy="384048"/>
          </a:xfrm>
          <a:prstGeom prst="ellipse">
            <a:avLst/>
          </a:prstGeom>
          <a:solidFill>
            <a:schemeClr val="accent5"/>
          </a:solidFill>
          <a:ln>
            <a:noFill/>
          </a:ln>
        </p:spPr>
        <p:txBody>
          <a:bodyPr wrap="none" tIns="45720" anchor="ctr"/>
          <a:lstStyle>
            <a:lvl1pPr marL="0" indent="0" algn="ctr">
              <a:buNone/>
              <a:defRPr sz="2000">
                <a:solidFill>
                  <a:schemeClr val="bg1"/>
                </a:solidFill>
              </a:defRPr>
            </a:lvl1pPr>
          </a:lstStyle>
          <a:p>
            <a:pPr lvl="0"/>
            <a:r>
              <a:rPr lang="en-US"/>
              <a:t>00</a:t>
            </a:r>
          </a:p>
        </p:txBody>
      </p:sp>
      <p:sp>
        <p:nvSpPr>
          <p:cNvPr id="22" name="Text Placeholder 27">
            <a:extLst>
              <a:ext uri="{FF2B5EF4-FFF2-40B4-BE49-F238E27FC236}">
                <a16:creationId xmlns:a16="http://schemas.microsoft.com/office/drawing/2014/main" id="{0B52CD5F-5047-7117-B8BC-A3B289CFFA5F}"/>
              </a:ext>
            </a:extLst>
          </p:cNvPr>
          <p:cNvSpPr txBox="1">
            <a:spLocks noGrp="1" noRot="1" noMove="1" noResize="1" noEditPoints="1" noAdjustHandles="1" noChangeArrowheads="1" noChangeShapeType="1"/>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23" name="Text Placeholder 27">
            <a:extLst>
              <a:ext uri="{FF2B5EF4-FFF2-40B4-BE49-F238E27FC236}">
                <a16:creationId xmlns:a16="http://schemas.microsoft.com/office/drawing/2014/main" id="{8DDCBE8A-C9A1-3E6A-C701-D372566BE63C}"/>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6" name="Picture 5">
            <a:extLst>
              <a:ext uri="{FF2B5EF4-FFF2-40B4-BE49-F238E27FC236}">
                <a16:creationId xmlns:a16="http://schemas.microsoft.com/office/drawing/2014/main" id="{04720256-A54B-28E9-9792-7963385ACBF8}"/>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19352538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Side by Side Chart_Black">
    <p:bg>
      <p:bgPr>
        <a:solidFill>
          <a:schemeClr val="tx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65373"/>
            <a:ext cx="5316587"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65373"/>
            <a:ext cx="5316589" cy="502920"/>
          </a:xfrm>
          <a:prstGeom prst="rect">
            <a:avLst/>
          </a:prstGeom>
          <a:noFill/>
          <a:ln w="12700">
            <a:noFill/>
          </a:ln>
        </p:spPr>
        <p:txBody>
          <a:bodyPr anchor="ctr" anchorCtr="0">
            <a:noAutofit/>
          </a:bodyPr>
          <a:lstStyle>
            <a:lvl1pPr algn="ctr" defTabSz="914400" rtl="0" eaLnBrk="1" latinLnBrk="0" hangingPunct="1">
              <a:lnSpc>
                <a:spcPct val="90000"/>
              </a:lnSpc>
              <a:spcBef>
                <a:spcPct val="0"/>
              </a:spcBef>
              <a:buNone/>
              <a:defRPr lang="en-IN" sz="2000" b="1"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A1C7365E-57FE-36F6-4B76-41D47B39D5CF}"/>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9" name="Content Placeholder 8">
            <a:extLst>
              <a:ext uri="{FF2B5EF4-FFF2-40B4-BE49-F238E27FC236}">
                <a16:creationId xmlns:a16="http://schemas.microsoft.com/office/drawing/2014/main" id="{5781EB81-75FA-2849-CD5D-CFFFBA5676BC}"/>
              </a:ext>
            </a:extLst>
          </p:cNvPr>
          <p:cNvSpPr>
            <a:spLocks noGrp="1"/>
          </p:cNvSpPr>
          <p:nvPr>
            <p:ph sz="quarter" idx="32"/>
          </p:nvPr>
        </p:nvSpPr>
        <p:spPr>
          <a:xfrm>
            <a:off x="514350" y="2549589"/>
            <a:ext cx="5316538" cy="324796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a:extLst>
              <a:ext uri="{FF2B5EF4-FFF2-40B4-BE49-F238E27FC236}">
                <a16:creationId xmlns:a16="http://schemas.microsoft.com/office/drawing/2014/main" id="{1B3B6B58-3CE0-EBF7-B6CC-8553A614955A}"/>
              </a:ext>
            </a:extLst>
          </p:cNvPr>
          <p:cNvSpPr>
            <a:spLocks noGrp="1"/>
          </p:cNvSpPr>
          <p:nvPr>
            <p:ph sz="quarter" idx="33"/>
          </p:nvPr>
        </p:nvSpPr>
        <p:spPr>
          <a:xfrm>
            <a:off x="6384925" y="2549589"/>
            <a:ext cx="5316538" cy="324796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7">
            <a:extLst>
              <a:ext uri="{FF2B5EF4-FFF2-40B4-BE49-F238E27FC236}">
                <a16:creationId xmlns:a16="http://schemas.microsoft.com/office/drawing/2014/main" id="{7C9BE5C4-4151-7081-9320-4BFEA684C7B9}"/>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pic>
        <p:nvPicPr>
          <p:cNvPr id="11" name="Picture 10">
            <a:extLst>
              <a:ext uri="{FF2B5EF4-FFF2-40B4-BE49-F238E27FC236}">
                <a16:creationId xmlns:a16="http://schemas.microsoft.com/office/drawing/2014/main" id="{D2C5A58E-C223-9FDE-4B35-0C289F207479}"/>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1323124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Two Content_Black">
    <p:bg>
      <p:bgPr>
        <a:solidFill>
          <a:schemeClr val="tx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747799"/>
            <a:ext cx="5581648" cy="502920"/>
          </a:xfrm>
          <a:prstGeom prst="rect">
            <a:avLst/>
          </a:prstGeom>
          <a:solidFill>
            <a:schemeClr val="accent5"/>
          </a:solidFill>
          <a:ln w="12700">
            <a:solidFill>
              <a:schemeClr val="accent5"/>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105310" y="1747799"/>
            <a:ext cx="5596153" cy="502920"/>
          </a:xfrm>
          <a:prstGeom prst="rect">
            <a:avLst/>
          </a:prstGeom>
          <a:solidFill>
            <a:schemeClr val="accent6"/>
          </a:solidFill>
          <a:ln w="12700">
            <a:solidFill>
              <a:schemeClr val="accent6"/>
            </a:solid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7" name="Text Placeholder 16">
            <a:extLst>
              <a:ext uri="{FF2B5EF4-FFF2-40B4-BE49-F238E27FC236}">
                <a16:creationId xmlns:a16="http://schemas.microsoft.com/office/drawing/2014/main" id="{B5B8DB7C-44AC-1035-89A9-E6DB6DFAE6CA}"/>
              </a:ext>
            </a:extLst>
          </p:cNvPr>
          <p:cNvSpPr>
            <a:spLocks noGrp="1"/>
          </p:cNvSpPr>
          <p:nvPr>
            <p:ph type="body" sz="quarter" idx="21"/>
          </p:nvPr>
        </p:nvSpPr>
        <p:spPr>
          <a:xfrm>
            <a:off x="500558" y="4238238"/>
            <a:ext cx="5301119" cy="1539870"/>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Content Placeholder 28">
            <a:extLst>
              <a:ext uri="{FF2B5EF4-FFF2-40B4-BE49-F238E27FC236}">
                <a16:creationId xmlns:a16="http://schemas.microsoft.com/office/drawing/2014/main" id="{483C482A-8F14-F6F4-83B9-0BF3BEE00395}"/>
              </a:ext>
            </a:extLst>
          </p:cNvPr>
          <p:cNvSpPr>
            <a:spLocks noGrp="1"/>
          </p:cNvSpPr>
          <p:nvPr>
            <p:ph sz="quarter" idx="22"/>
          </p:nvPr>
        </p:nvSpPr>
        <p:spPr>
          <a:xfrm>
            <a:off x="503788" y="2370216"/>
            <a:ext cx="5301127" cy="1547666"/>
          </a:xfrm>
          <a:prstGeom prst="rect">
            <a:avLst/>
          </a:prstGeom>
        </p:spPr>
        <p:txBody>
          <a:bodyPr>
            <a:noAutofit/>
          </a:bodyPr>
          <a:lstStyle>
            <a:lvl1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1pPr>
            <a:lvl2pPr algn="l" defTabSz="914400" rtl="0" eaLnBrk="1" latinLnBrk="0" hangingPunct="1">
              <a:lnSpc>
                <a:spcPct val="90000"/>
              </a:lnSpc>
              <a:spcBef>
                <a:spcPts val="0"/>
              </a:spcBef>
              <a:spcAft>
                <a:spcPts val="1400"/>
              </a:spcAft>
              <a:buClr>
                <a:schemeClr val="bg2"/>
              </a:buClr>
              <a:defRPr lang="en-US" sz="1600" kern="1200" noProof="0" dirty="0" smtClean="0">
                <a:solidFill>
                  <a:schemeClr val="bg1"/>
                </a:solidFill>
                <a:latin typeface="+mn-lt"/>
                <a:ea typeface="Roboto Condensed" panose="02000000000000000000" pitchFamily="2" charset="0"/>
                <a:cs typeface="Roboto Condensed" panose="02000000000000000000" pitchFamily="2" charset="0"/>
              </a:defRPr>
            </a:lvl2pPr>
            <a:lvl3pPr algn="l" defTabSz="914400" rtl="0" eaLnBrk="1" latinLnBrk="0" hangingPunct="1">
              <a:lnSpc>
                <a:spcPct val="90000"/>
              </a:lnSpc>
              <a:spcBef>
                <a:spcPts val="0"/>
              </a:spcBef>
              <a:spcAft>
                <a:spcPts val="1400"/>
              </a:spcAft>
              <a:buClr>
                <a:schemeClr val="bg2"/>
              </a:buClr>
              <a:defRPr lang="en-US" sz="1400" kern="1200" noProof="0" dirty="0" smtClean="0">
                <a:solidFill>
                  <a:schemeClr val="bg1"/>
                </a:solidFill>
                <a:latin typeface="+mn-lt"/>
                <a:ea typeface="Roboto Condensed" panose="02000000000000000000" pitchFamily="2" charset="0"/>
                <a:cs typeface="Roboto Condensed" panose="02000000000000000000" pitchFamily="2" charset="0"/>
              </a:defRPr>
            </a:lvl3pPr>
            <a:lvl4pPr algn="l" defTabSz="914400" rtl="0" eaLnBrk="1" latinLnBrk="0" hangingPunct="1">
              <a:lnSpc>
                <a:spcPct val="80000"/>
              </a:lnSpc>
              <a:spcBef>
                <a:spcPts val="0"/>
              </a:spcBef>
              <a:spcAft>
                <a:spcPts val="1400"/>
              </a:spcAft>
              <a:buClr>
                <a:schemeClr val="accent6"/>
              </a:buClr>
              <a:defRPr lang="en-US" sz="1600" kern="1200" noProof="0" dirty="0" smtClean="0">
                <a:solidFill>
                  <a:schemeClr val="tx1"/>
                </a:solidFill>
                <a:latin typeface="+mn-lt"/>
                <a:ea typeface="Roboto Condensed" panose="02000000000000000000" pitchFamily="2" charset="0"/>
                <a:cs typeface="Roboto Condensed" panose="02000000000000000000" pitchFamily="2" charset="0"/>
              </a:defRPr>
            </a:lvl4pPr>
            <a:lvl5pPr marL="868680" indent="0" algn="l" defTabSz="914400" rtl="0" eaLnBrk="1" latinLnBrk="0" hangingPunct="1">
              <a:lnSpc>
                <a:spcPct val="90000"/>
              </a:lnSpc>
              <a:spcBef>
                <a:spcPts val="0"/>
              </a:spcBef>
              <a:spcAft>
                <a:spcPts val="1400"/>
              </a:spcAft>
              <a:buClr>
                <a:schemeClr val="accent6"/>
              </a:buClr>
              <a:buNone/>
              <a:defRPr lang="en-US" sz="1600" kern="1200" noProof="0" dirty="0">
                <a:solidFill>
                  <a:schemeClr val="bg1"/>
                </a:solidFill>
                <a:latin typeface="+mn-lt"/>
                <a:ea typeface="Roboto Condensed" panose="02000000000000000000" pitchFamily="2" charset="0"/>
                <a:cs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marL="1154430" marR="0" lvl="4" indent="-285750" algn="l" defTabSz="914400" rtl="0" eaLnBrk="1" fontAlgn="auto" latinLnBrk="0" hangingPunct="1">
              <a:lnSpc>
                <a:spcPct val="80000"/>
              </a:lnSpc>
              <a:spcBef>
                <a:spcPts val="600"/>
              </a:spcBef>
              <a:spcAft>
                <a:spcPts val="1400"/>
              </a:spcAft>
              <a:buClr>
                <a:srgbClr val="A687B7"/>
              </a:buClr>
              <a:buSzPct val="80000"/>
              <a:buFont typeface="Roboto Condensed" panose="02000000000000000000" pitchFamily="2" charset="0"/>
              <a:buChar char="—"/>
              <a:tabLst/>
              <a:defRPr/>
            </a:pPr>
            <a:endParaRPr kumimoji="0" lang="en-US" sz="1600" b="0" i="0" u="none" strike="noStrike" kern="1200" cap="none" spc="0" normalizeH="0" baseline="0" noProof="0">
              <a:ln>
                <a:noFill/>
              </a:ln>
              <a:solidFill>
                <a:srgbClr val="000000"/>
              </a:solidFill>
              <a:effectLst/>
              <a:uLnTx/>
              <a:uFillTx/>
              <a:latin typeface="Roboto Condensed"/>
              <a:ea typeface="Roboto Condensed" panose="02000000000000000000" pitchFamily="2" charset="0"/>
            </a:endParaRPr>
          </a:p>
        </p:txBody>
      </p:sp>
      <p:cxnSp>
        <p:nvCxnSpPr>
          <p:cNvPr id="32" name="Straight Connector 31">
            <a:extLst>
              <a:ext uri="{FF2B5EF4-FFF2-40B4-BE49-F238E27FC236}">
                <a16:creationId xmlns:a16="http://schemas.microsoft.com/office/drawing/2014/main" id="{A1A0752A-4DDB-E446-C49A-76BBF2767FF4}"/>
              </a:ext>
            </a:extLst>
          </p:cNvPr>
          <p:cNvCxnSpPr>
            <a:cxnSpLocks/>
          </p:cNvCxnSpPr>
          <p:nvPr userDrawn="1"/>
        </p:nvCxnSpPr>
        <p:spPr>
          <a:xfrm>
            <a:off x="501395" y="4078060"/>
            <a:ext cx="5303520" cy="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 Placeholder 16">
            <a:extLst>
              <a:ext uri="{FF2B5EF4-FFF2-40B4-BE49-F238E27FC236}">
                <a16:creationId xmlns:a16="http://schemas.microsoft.com/office/drawing/2014/main" id="{E253DA30-2BF5-C5E1-54C6-17CC7E778179}"/>
              </a:ext>
            </a:extLst>
          </p:cNvPr>
          <p:cNvSpPr>
            <a:spLocks noGrp="1"/>
          </p:cNvSpPr>
          <p:nvPr>
            <p:ph type="body" sz="quarter" idx="23" hasCustomPrompt="1"/>
          </p:nvPr>
        </p:nvSpPr>
        <p:spPr>
          <a:xfrm>
            <a:off x="6387081" y="4111814"/>
            <a:ext cx="5318092" cy="1666294"/>
          </a:xfrm>
          <a:prstGeom prst="rect">
            <a:avLst/>
          </a:prstGeom>
          <a:solidFill>
            <a:schemeClr val="accent5"/>
          </a:solidFill>
        </p:spPr>
        <p:txBody>
          <a:bodyPr lIns="91440" rIns="91440" anchor="ctr" anchorCtr="0">
            <a:noAutofit/>
          </a:bodyPr>
          <a:lstStyle>
            <a:lvl1pPr marL="0" indent="0" algn="ctr">
              <a:lnSpc>
                <a:spcPct val="90000"/>
              </a:lnSpc>
              <a:buFontTx/>
              <a:buNone/>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Place text here</a:t>
            </a:r>
            <a:endParaRPr lang="en-IN"/>
          </a:p>
        </p:txBody>
      </p:sp>
      <p:sp>
        <p:nvSpPr>
          <p:cNvPr id="35" name="Content Placeholder 28">
            <a:extLst>
              <a:ext uri="{FF2B5EF4-FFF2-40B4-BE49-F238E27FC236}">
                <a16:creationId xmlns:a16="http://schemas.microsoft.com/office/drawing/2014/main" id="{9D380BEC-3217-552B-2864-065B003CA5C4}"/>
              </a:ext>
            </a:extLst>
          </p:cNvPr>
          <p:cNvSpPr>
            <a:spLocks noGrp="1"/>
          </p:cNvSpPr>
          <p:nvPr>
            <p:ph sz="quarter" idx="24"/>
          </p:nvPr>
        </p:nvSpPr>
        <p:spPr>
          <a:xfrm>
            <a:off x="6390315" y="2370215"/>
            <a:ext cx="5314901" cy="1539869"/>
          </a:xfrm>
          <a:prstGeom prst="rect">
            <a:avLst/>
          </a:prstGeom>
        </p:spPr>
        <p:txBody>
          <a:bodyPr>
            <a:noAutofit/>
          </a:bodyPr>
          <a:lstStyle>
            <a:lvl1pPr>
              <a:lnSpc>
                <a:spcPct val="90000"/>
              </a:lnSpc>
              <a:buClr>
                <a:schemeClr val="bg2"/>
              </a:buClr>
              <a:defRPr sz="1600">
                <a:solidFill>
                  <a:schemeClr val="bg1"/>
                </a:solidFill>
              </a:defRPr>
            </a:lvl1pPr>
            <a:lvl2pPr>
              <a:lnSpc>
                <a:spcPct val="90000"/>
              </a:lnSpc>
              <a:buClr>
                <a:schemeClr val="bg2"/>
              </a:buClr>
              <a:defRPr sz="1600">
                <a:solidFill>
                  <a:schemeClr val="bg1"/>
                </a:solidFill>
              </a:defRPr>
            </a:lvl2pPr>
            <a:lvl3pPr>
              <a:lnSpc>
                <a:spcPct val="90000"/>
              </a:lnSpc>
              <a:buClr>
                <a:schemeClr val="bg2"/>
              </a:buClr>
              <a:defRPr sz="1400">
                <a:solidFill>
                  <a:schemeClr val="bg1"/>
                </a:solidFill>
              </a:defRPr>
            </a:lvl3pPr>
            <a:lvl4pPr>
              <a:lnSpc>
                <a:spcPct val="90000"/>
              </a:lnSpc>
              <a:defRPr sz="1600">
                <a:solidFill>
                  <a:schemeClr val="bg1"/>
                </a:solidFill>
              </a:defRPr>
            </a:lvl4pPr>
            <a:lvl5pPr>
              <a:defRPr sz="1600"/>
            </a:lvl5p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
        <p:nvSpPr>
          <p:cNvPr id="6" name="Slide Number Placeholder 167">
            <a:extLst>
              <a:ext uri="{FF2B5EF4-FFF2-40B4-BE49-F238E27FC236}">
                <a16:creationId xmlns:a16="http://schemas.microsoft.com/office/drawing/2014/main" id="{C0779349-EEAF-87EB-4437-E5538A4B7763}"/>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5" name="Title 1">
            <a:extLst>
              <a:ext uri="{FF2B5EF4-FFF2-40B4-BE49-F238E27FC236}">
                <a16:creationId xmlns:a16="http://schemas.microsoft.com/office/drawing/2014/main" id="{115843DC-595C-9F99-0C5A-9A06846EFB78}"/>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7" name="Text Placeholder 7">
            <a:extLst>
              <a:ext uri="{FF2B5EF4-FFF2-40B4-BE49-F238E27FC236}">
                <a16:creationId xmlns:a16="http://schemas.microsoft.com/office/drawing/2014/main" id="{64C9E611-C0D6-8DFB-9EC6-4A1F5D2557F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A10BF832-A5BE-E2A2-91A2-A35B06C68EEA}"/>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175A44C7-BF78-D1B0-AE5D-FDE13AF6E2F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cxnSp>
        <p:nvCxnSpPr>
          <p:cNvPr id="4" name="Straight Connector 3">
            <a:extLst>
              <a:ext uri="{FF2B5EF4-FFF2-40B4-BE49-F238E27FC236}">
                <a16:creationId xmlns:a16="http://schemas.microsoft.com/office/drawing/2014/main" id="{7BFD377E-438A-43DE-17B5-3E91AB7EAAFC}"/>
              </a:ext>
            </a:extLst>
          </p:cNvPr>
          <p:cNvCxnSpPr>
            <a:cxnSpLocks/>
          </p:cNvCxnSpPr>
          <p:nvPr userDrawn="1"/>
        </p:nvCxnSpPr>
        <p:spPr>
          <a:xfrm>
            <a:off x="6095998" y="2412225"/>
            <a:ext cx="0" cy="33832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F2685F-3EC8-532E-3C73-AA96B32BAF32}"/>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32214499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Side by Side Content_Black">
    <p:bg>
      <p:bgPr>
        <a:solidFill>
          <a:schemeClr val="tx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3006F15-A1CF-307E-347F-71832B9A0C29}"/>
              </a:ext>
            </a:extLst>
          </p:cNvPr>
          <p:cNvSpPr>
            <a:spLocks noGrp="1"/>
          </p:cNvSpPr>
          <p:nvPr>
            <p:ph type="body" sz="quarter" idx="18" hasCustomPrompt="1"/>
          </p:nvPr>
        </p:nvSpPr>
        <p:spPr>
          <a:xfrm>
            <a:off x="514350" y="1972197"/>
            <a:ext cx="5316587" cy="502920"/>
          </a:xfrm>
          <a:prstGeom prst="rect">
            <a:avLst/>
          </a:prstGeom>
          <a:solidFill>
            <a:schemeClr val="accent5"/>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0" name="Text Placeholder 7">
            <a:extLst>
              <a:ext uri="{FF2B5EF4-FFF2-40B4-BE49-F238E27FC236}">
                <a16:creationId xmlns:a16="http://schemas.microsoft.com/office/drawing/2014/main" id="{7B21A8B7-201A-6DD5-C080-B1D1C45CA5A8}"/>
              </a:ext>
            </a:extLst>
          </p:cNvPr>
          <p:cNvSpPr>
            <a:spLocks noGrp="1"/>
          </p:cNvSpPr>
          <p:nvPr>
            <p:ph type="body" sz="quarter" idx="19" hasCustomPrompt="1"/>
          </p:nvPr>
        </p:nvSpPr>
        <p:spPr>
          <a:xfrm>
            <a:off x="6384874" y="1972197"/>
            <a:ext cx="5316589" cy="502920"/>
          </a:xfrm>
          <a:prstGeom prst="rect">
            <a:avLst/>
          </a:prstGeom>
          <a:solidFill>
            <a:schemeClr val="accent5"/>
          </a:solidFill>
          <a:ln w="12700">
            <a:noFill/>
          </a:ln>
        </p:spPr>
        <p:txBody>
          <a:bodyPr anchor="ctr" anchorCtr="0">
            <a:noAutofit/>
          </a:bodyPr>
          <a:lstStyle>
            <a:lvl1pPr algn="ctr" defTabSz="914400" rtl="0" eaLnBrk="1" latinLnBrk="0" hangingPunct="1">
              <a:lnSpc>
                <a:spcPct val="90000"/>
              </a:lnSpc>
              <a:spcBef>
                <a:spcPct val="0"/>
              </a:spcBef>
              <a:buNone/>
              <a:defRPr lang="en-IN" sz="2000" kern="1200" cap="none" spc="0" baseline="0" dirty="0" smtClean="0">
                <a:solidFill>
                  <a:schemeClr val="bg2"/>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cxnSp>
        <p:nvCxnSpPr>
          <p:cNvPr id="19" name="Straight Connector 18">
            <a:extLst>
              <a:ext uri="{FF2B5EF4-FFF2-40B4-BE49-F238E27FC236}">
                <a16:creationId xmlns:a16="http://schemas.microsoft.com/office/drawing/2014/main" id="{B837FC53-3024-0D1B-3F35-8D57D47A0F15}"/>
              </a:ext>
            </a:extLst>
          </p:cNvPr>
          <p:cNvCxnSpPr>
            <a:cxnSpLocks/>
          </p:cNvCxnSpPr>
          <p:nvPr userDrawn="1"/>
        </p:nvCxnSpPr>
        <p:spPr>
          <a:xfrm>
            <a:off x="6097778" y="1979021"/>
            <a:ext cx="0" cy="38404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167">
            <a:extLst>
              <a:ext uri="{FF2B5EF4-FFF2-40B4-BE49-F238E27FC236}">
                <a16:creationId xmlns:a16="http://schemas.microsoft.com/office/drawing/2014/main" id="{A26003D7-16E3-0896-C921-C63FA0EACCEF}"/>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0108AC14-DC08-A456-6606-DB75F6DEDEBA}"/>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191B2CC0-C865-AE26-BB17-03DE6D6E7DF3}"/>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7" name="Text Placeholder 27">
            <a:extLst>
              <a:ext uri="{FF2B5EF4-FFF2-40B4-BE49-F238E27FC236}">
                <a16:creationId xmlns:a16="http://schemas.microsoft.com/office/drawing/2014/main" id="{19CBD7D6-C960-2EE1-D6B9-9266CF0CBD51}"/>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8" name="Text Placeholder 27">
            <a:extLst>
              <a:ext uri="{FF2B5EF4-FFF2-40B4-BE49-F238E27FC236}">
                <a16:creationId xmlns:a16="http://schemas.microsoft.com/office/drawing/2014/main" id="{24EF859D-C98C-2EA4-36F5-CC68CDA21863}"/>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13" name="Content Placeholder 12">
            <a:extLst>
              <a:ext uri="{FF2B5EF4-FFF2-40B4-BE49-F238E27FC236}">
                <a16:creationId xmlns:a16="http://schemas.microsoft.com/office/drawing/2014/main" id="{074D3B35-C722-6ABB-42D7-0BD1259782DC}"/>
              </a:ext>
            </a:extLst>
          </p:cNvPr>
          <p:cNvSpPr>
            <a:spLocks noGrp="1"/>
          </p:cNvSpPr>
          <p:nvPr>
            <p:ph sz="quarter" idx="32"/>
          </p:nvPr>
        </p:nvSpPr>
        <p:spPr>
          <a:xfrm>
            <a:off x="514350" y="2618593"/>
            <a:ext cx="5316587" cy="320118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617DD228-5B16-5A43-A927-830F37A71B00}"/>
              </a:ext>
            </a:extLst>
          </p:cNvPr>
          <p:cNvSpPr>
            <a:spLocks noGrp="1"/>
          </p:cNvSpPr>
          <p:nvPr>
            <p:ph sz="quarter" idx="33"/>
          </p:nvPr>
        </p:nvSpPr>
        <p:spPr>
          <a:xfrm>
            <a:off x="6384874" y="2618593"/>
            <a:ext cx="5316587" cy="3201181"/>
          </a:xfrm>
          <a:prstGeom prst="rect">
            <a:avLst/>
          </a:prstGeom>
        </p:spPr>
        <p:txBody>
          <a:bodyPr/>
          <a:lstStyle>
            <a:lvl1pPr>
              <a:lnSpc>
                <a:spcPct val="90000"/>
              </a:lnSpc>
              <a:buClr>
                <a:schemeClr val="bg1"/>
              </a:buClr>
              <a:defRPr>
                <a:solidFill>
                  <a:schemeClr val="bg1"/>
                </a:solidFill>
              </a:defRPr>
            </a:lvl1pPr>
            <a:lvl2pPr>
              <a:lnSpc>
                <a:spcPct val="90000"/>
              </a:lnSpc>
              <a:buClr>
                <a:schemeClr val="bg1"/>
              </a:buClr>
              <a:defRPr>
                <a:solidFill>
                  <a:schemeClr val="bg1"/>
                </a:solidFill>
              </a:defRPr>
            </a:lvl2pPr>
            <a:lvl3pPr>
              <a:lnSpc>
                <a:spcPct val="90000"/>
              </a:lnSpc>
              <a:buClr>
                <a:schemeClr val="bg1"/>
              </a:buClr>
              <a:defRPr>
                <a:solidFill>
                  <a:schemeClr val="bg1"/>
                </a:solidFill>
              </a:defRPr>
            </a:lvl3pPr>
            <a:lvl4pPr>
              <a:lnSpc>
                <a:spcPct val="90000"/>
              </a:lnSpc>
              <a:buClr>
                <a:schemeClr val="bg1"/>
              </a:buClr>
              <a:defRPr>
                <a:solidFill>
                  <a:schemeClr val="bg1"/>
                </a:solidFill>
              </a:defRPr>
            </a:lvl4pPr>
            <a:lvl5pPr>
              <a:lnSpc>
                <a:spcPct val="9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340A338-2297-C386-9744-7CACD48F35CE}"/>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6855432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x4 Picture and Content_Black">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76EEEF4-EA9E-18C9-F361-D7EBDCE6A8CB}"/>
              </a:ext>
            </a:extLst>
          </p:cNvPr>
          <p:cNvSpPr>
            <a:spLocks noGrp="1"/>
          </p:cNvSpPr>
          <p:nvPr>
            <p:ph type="pic" sz="quarter" idx="26"/>
          </p:nvPr>
        </p:nvSpPr>
        <p:spPr>
          <a:xfrm>
            <a:off x="660012"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7" name="Picture Placeholder 16">
            <a:extLst>
              <a:ext uri="{FF2B5EF4-FFF2-40B4-BE49-F238E27FC236}">
                <a16:creationId xmlns:a16="http://schemas.microsoft.com/office/drawing/2014/main" id="{BA1E6DC1-A791-6956-DFE0-93F31D0C22B3}"/>
              </a:ext>
            </a:extLst>
          </p:cNvPr>
          <p:cNvSpPr>
            <a:spLocks noGrp="1"/>
          </p:cNvSpPr>
          <p:nvPr>
            <p:ph type="pic" sz="quarter" idx="27"/>
          </p:nvPr>
        </p:nvSpPr>
        <p:spPr>
          <a:xfrm>
            <a:off x="3585624"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8" name="Picture Placeholder 17">
            <a:extLst>
              <a:ext uri="{FF2B5EF4-FFF2-40B4-BE49-F238E27FC236}">
                <a16:creationId xmlns:a16="http://schemas.microsoft.com/office/drawing/2014/main" id="{42EA186D-950D-4FE5-6ACC-F87AE23C49D6}"/>
              </a:ext>
            </a:extLst>
          </p:cNvPr>
          <p:cNvSpPr>
            <a:spLocks noGrp="1"/>
          </p:cNvSpPr>
          <p:nvPr>
            <p:ph type="pic" sz="quarter" idx="28"/>
          </p:nvPr>
        </p:nvSpPr>
        <p:spPr>
          <a:xfrm>
            <a:off x="6511236"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19" name="Picture Placeholder 18">
            <a:extLst>
              <a:ext uri="{FF2B5EF4-FFF2-40B4-BE49-F238E27FC236}">
                <a16:creationId xmlns:a16="http://schemas.microsoft.com/office/drawing/2014/main" id="{B7A93BAA-FB72-436C-F92A-995B9A815247}"/>
              </a:ext>
            </a:extLst>
          </p:cNvPr>
          <p:cNvSpPr>
            <a:spLocks noGrp="1"/>
          </p:cNvSpPr>
          <p:nvPr>
            <p:ph type="pic" sz="quarter" idx="29"/>
          </p:nvPr>
        </p:nvSpPr>
        <p:spPr>
          <a:xfrm>
            <a:off x="9436849" y="1961544"/>
            <a:ext cx="2095138" cy="2095138"/>
          </a:xfrm>
          <a:custGeom>
            <a:avLst/>
            <a:gdLst>
              <a:gd name="connsiteX0" fmla="*/ 1047569 w 2095138"/>
              <a:gd name="connsiteY0" fmla="*/ 0 h 2095138"/>
              <a:gd name="connsiteX1" fmla="*/ 2095138 w 2095138"/>
              <a:gd name="connsiteY1" fmla="*/ 1047569 h 2095138"/>
              <a:gd name="connsiteX2" fmla="*/ 1047569 w 2095138"/>
              <a:gd name="connsiteY2" fmla="*/ 2095138 h 2095138"/>
              <a:gd name="connsiteX3" fmla="*/ 0 w 2095138"/>
              <a:gd name="connsiteY3" fmla="*/ 1047569 h 2095138"/>
              <a:gd name="connsiteX4" fmla="*/ 1047569 w 2095138"/>
              <a:gd name="connsiteY4" fmla="*/ 0 h 209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38" h="2095138">
                <a:moveTo>
                  <a:pt x="1047569" y="0"/>
                </a:moveTo>
                <a:cubicBezTo>
                  <a:pt x="1626125" y="0"/>
                  <a:pt x="2095138" y="469013"/>
                  <a:pt x="2095138" y="1047569"/>
                </a:cubicBezTo>
                <a:cubicBezTo>
                  <a:pt x="2095138" y="1626125"/>
                  <a:pt x="1626125" y="2095138"/>
                  <a:pt x="1047569" y="2095138"/>
                </a:cubicBezTo>
                <a:cubicBezTo>
                  <a:pt x="469013" y="2095138"/>
                  <a:pt x="0" y="1626125"/>
                  <a:pt x="0" y="1047569"/>
                </a:cubicBezTo>
                <a:cubicBezTo>
                  <a:pt x="0" y="469013"/>
                  <a:pt x="469013" y="0"/>
                  <a:pt x="1047569" y="0"/>
                </a:cubicBezTo>
                <a:close/>
              </a:path>
            </a:pathLst>
          </a:custGeom>
          <a:noFill/>
        </p:spPr>
        <p:txBody>
          <a:bodyPr wrap="square" anchor="ctr" anchorCtr="0">
            <a:noAutofit/>
          </a:bodyPr>
          <a:lstStyle>
            <a:lvl1pPr marL="0" indent="0" algn="ctr">
              <a:buFontTx/>
              <a:buNone/>
              <a:defRPr sz="1600">
                <a:solidFill>
                  <a:schemeClr val="bg1"/>
                </a:solidFill>
              </a:defRPr>
            </a:lvl1pPr>
          </a:lstStyle>
          <a:p>
            <a:endParaRPr lang="en-IN"/>
          </a:p>
        </p:txBody>
      </p:sp>
      <p:sp>
        <p:nvSpPr>
          <p:cNvPr id="3" name="Slide Number Placeholder 167">
            <a:extLst>
              <a:ext uri="{FF2B5EF4-FFF2-40B4-BE49-F238E27FC236}">
                <a16:creationId xmlns:a16="http://schemas.microsoft.com/office/drawing/2014/main" id="{24BEE97F-A907-A9A6-23A5-79AE86AF2A60}"/>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7" name="Title 1">
            <a:extLst>
              <a:ext uri="{FF2B5EF4-FFF2-40B4-BE49-F238E27FC236}">
                <a16:creationId xmlns:a16="http://schemas.microsoft.com/office/drawing/2014/main" id="{82C5B76F-EA3B-304E-A76C-DA320B475246}"/>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10" name="Text Placeholder 7">
            <a:extLst>
              <a:ext uri="{FF2B5EF4-FFF2-40B4-BE49-F238E27FC236}">
                <a16:creationId xmlns:a16="http://schemas.microsoft.com/office/drawing/2014/main" id="{DD400DF7-688E-6F86-1EDA-CE0D5D0B7328}"/>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74087439-0884-0919-1306-93A4474AC33B}"/>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4" name="Text Placeholder 27">
            <a:extLst>
              <a:ext uri="{FF2B5EF4-FFF2-40B4-BE49-F238E27FC236}">
                <a16:creationId xmlns:a16="http://schemas.microsoft.com/office/drawing/2014/main" id="{0C8B698B-5EC9-6537-D61C-A2AE41520F08}"/>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6" name="Text Placeholder 7">
            <a:extLst>
              <a:ext uri="{FF2B5EF4-FFF2-40B4-BE49-F238E27FC236}">
                <a16:creationId xmlns:a16="http://schemas.microsoft.com/office/drawing/2014/main" id="{C1A5C2A3-0B96-6144-BE0F-7FC919949726}"/>
              </a:ext>
            </a:extLst>
          </p:cNvPr>
          <p:cNvSpPr>
            <a:spLocks noGrp="1"/>
          </p:cNvSpPr>
          <p:nvPr>
            <p:ph type="body" sz="quarter" idx="15" hasCustomPrompt="1"/>
          </p:nvPr>
        </p:nvSpPr>
        <p:spPr>
          <a:xfrm>
            <a:off x="9323130"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8" name="Text Placeholder 7">
            <a:extLst>
              <a:ext uri="{FF2B5EF4-FFF2-40B4-BE49-F238E27FC236}">
                <a16:creationId xmlns:a16="http://schemas.microsoft.com/office/drawing/2014/main" id="{5F0376AE-C1D5-075D-5C1A-F91CA526FABF}"/>
              </a:ext>
            </a:extLst>
          </p:cNvPr>
          <p:cNvSpPr>
            <a:spLocks noGrp="1"/>
          </p:cNvSpPr>
          <p:nvPr>
            <p:ph type="body" sz="quarter" idx="16" hasCustomPrompt="1"/>
          </p:nvPr>
        </p:nvSpPr>
        <p:spPr>
          <a:xfrm>
            <a:off x="6397517"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9" name="Text Placeholder 7">
            <a:extLst>
              <a:ext uri="{FF2B5EF4-FFF2-40B4-BE49-F238E27FC236}">
                <a16:creationId xmlns:a16="http://schemas.microsoft.com/office/drawing/2014/main" id="{42ADC50C-7735-5DE5-BFE6-9862BB33606E}"/>
              </a:ext>
            </a:extLst>
          </p:cNvPr>
          <p:cNvSpPr>
            <a:spLocks noGrp="1"/>
          </p:cNvSpPr>
          <p:nvPr>
            <p:ph type="body" sz="quarter" idx="17" hasCustomPrompt="1"/>
          </p:nvPr>
        </p:nvSpPr>
        <p:spPr>
          <a:xfrm>
            <a:off x="3471905"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2" name="Text Placeholder 7">
            <a:extLst>
              <a:ext uri="{FF2B5EF4-FFF2-40B4-BE49-F238E27FC236}">
                <a16:creationId xmlns:a16="http://schemas.microsoft.com/office/drawing/2014/main" id="{B5D4B896-DD2D-EBBE-9BD2-3B5989F52406}"/>
              </a:ext>
            </a:extLst>
          </p:cNvPr>
          <p:cNvSpPr>
            <a:spLocks noGrp="1"/>
          </p:cNvSpPr>
          <p:nvPr>
            <p:ph type="body" sz="quarter" idx="18" hasCustomPrompt="1"/>
          </p:nvPr>
        </p:nvSpPr>
        <p:spPr>
          <a:xfrm>
            <a:off x="546293" y="4214752"/>
            <a:ext cx="2322576" cy="664797"/>
          </a:xfrm>
          <a:prstGeom prst="rect">
            <a:avLst/>
          </a:prstGeom>
        </p:spPr>
        <p:txBody>
          <a:bodyPr anchor="t" anchorCtr="0">
            <a:noAutofit/>
          </a:bodyPr>
          <a:lstStyle>
            <a:lvl1pPr marL="0" indent="0" algn="ctr" defTabSz="914400" rtl="0" eaLnBrk="1" latinLnBrk="0" hangingPunct="1">
              <a:lnSpc>
                <a:spcPct val="90000"/>
              </a:lnSpc>
              <a:spcBef>
                <a:spcPct val="0"/>
              </a:spcBef>
              <a:buNone/>
              <a:defRPr lang="en-IN" sz="2000" b="0" kern="1200" spc="0" baseline="0" dirty="0" smtClean="0">
                <a:solidFill>
                  <a:schemeClr val="bg1"/>
                </a:solidFill>
                <a:latin typeface="+mj-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headline here</a:t>
            </a:r>
          </a:p>
        </p:txBody>
      </p:sp>
      <p:sp>
        <p:nvSpPr>
          <p:cNvPr id="13" name="Text Placeholder 24">
            <a:extLst>
              <a:ext uri="{FF2B5EF4-FFF2-40B4-BE49-F238E27FC236}">
                <a16:creationId xmlns:a16="http://schemas.microsoft.com/office/drawing/2014/main" id="{575CCEE4-7146-7949-9052-ED5769B2E438}"/>
              </a:ext>
            </a:extLst>
          </p:cNvPr>
          <p:cNvSpPr>
            <a:spLocks noGrp="1"/>
          </p:cNvSpPr>
          <p:nvPr>
            <p:ph type="body" sz="quarter" idx="19" hasCustomPrompt="1"/>
          </p:nvPr>
        </p:nvSpPr>
        <p:spPr>
          <a:xfrm>
            <a:off x="546293"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4" name="Text Placeholder 24">
            <a:extLst>
              <a:ext uri="{FF2B5EF4-FFF2-40B4-BE49-F238E27FC236}">
                <a16:creationId xmlns:a16="http://schemas.microsoft.com/office/drawing/2014/main" id="{36E711BF-4062-EA78-3A68-1358A8220959}"/>
              </a:ext>
            </a:extLst>
          </p:cNvPr>
          <p:cNvSpPr>
            <a:spLocks noGrp="1"/>
          </p:cNvSpPr>
          <p:nvPr>
            <p:ph type="body" sz="quarter" idx="21" hasCustomPrompt="1"/>
          </p:nvPr>
        </p:nvSpPr>
        <p:spPr>
          <a:xfrm>
            <a:off x="3473192"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15" name="Text Placeholder 24">
            <a:extLst>
              <a:ext uri="{FF2B5EF4-FFF2-40B4-BE49-F238E27FC236}">
                <a16:creationId xmlns:a16="http://schemas.microsoft.com/office/drawing/2014/main" id="{EDA983F7-FF25-01FB-9917-4FEEC516FD5E}"/>
              </a:ext>
            </a:extLst>
          </p:cNvPr>
          <p:cNvSpPr>
            <a:spLocks noGrp="1"/>
          </p:cNvSpPr>
          <p:nvPr>
            <p:ph type="body" sz="quarter" idx="23" hasCustomPrompt="1"/>
          </p:nvPr>
        </p:nvSpPr>
        <p:spPr>
          <a:xfrm>
            <a:off x="6398161"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sp>
        <p:nvSpPr>
          <p:cNvPr id="20" name="Text Placeholder 24">
            <a:extLst>
              <a:ext uri="{FF2B5EF4-FFF2-40B4-BE49-F238E27FC236}">
                <a16:creationId xmlns:a16="http://schemas.microsoft.com/office/drawing/2014/main" id="{1BBD1132-A4A0-BD6E-5E8B-DAE49AFF9B93}"/>
              </a:ext>
            </a:extLst>
          </p:cNvPr>
          <p:cNvSpPr>
            <a:spLocks noGrp="1"/>
          </p:cNvSpPr>
          <p:nvPr>
            <p:ph type="body" sz="quarter" idx="25" hasCustomPrompt="1"/>
          </p:nvPr>
        </p:nvSpPr>
        <p:spPr>
          <a:xfrm>
            <a:off x="9323130" y="4866449"/>
            <a:ext cx="2322576" cy="852236"/>
          </a:xfrm>
          <a:prstGeom prst="rect">
            <a:avLst/>
          </a:prstGeom>
        </p:spPr>
        <p:txBody>
          <a:bodyPr>
            <a:noAutofit/>
          </a:bodyPr>
          <a:lstStyle>
            <a:lvl1pPr marL="0" indent="0" algn="ctr">
              <a:lnSpc>
                <a:spcPct val="90000"/>
              </a:lnSpc>
              <a:buFontTx/>
              <a:buNone/>
              <a:defRPr sz="1200" baseline="0">
                <a:solidFill>
                  <a:schemeClr val="bg1"/>
                </a:solidFill>
                <a:latin typeface="+mn-lt"/>
              </a:defRPr>
            </a:lvl1pPr>
            <a:lvl2pPr>
              <a:defRPr sz="1200" baseline="0">
                <a:solidFill>
                  <a:schemeClr val="bg1"/>
                </a:solidFill>
                <a:latin typeface="+mn-lt"/>
              </a:defRPr>
            </a:lvl2pPr>
            <a:lvl3pPr>
              <a:defRPr sz="1200" baseline="0">
                <a:solidFill>
                  <a:schemeClr val="bg1"/>
                </a:solidFill>
                <a:latin typeface="+mn-lt"/>
              </a:defRPr>
            </a:lvl3pPr>
            <a:lvl4pPr>
              <a:defRPr sz="1200" baseline="0">
                <a:solidFill>
                  <a:schemeClr val="bg1"/>
                </a:solidFill>
                <a:latin typeface="+mn-lt"/>
              </a:defRPr>
            </a:lvl4pPr>
            <a:lvl5pPr>
              <a:defRPr sz="1200" baseline="0">
                <a:solidFill>
                  <a:schemeClr val="bg1"/>
                </a:solidFill>
                <a:latin typeface="+mn-lt"/>
              </a:defRPr>
            </a:lvl5pPr>
          </a:lstStyle>
          <a:p>
            <a:pPr lvl="0"/>
            <a:r>
              <a:rPr lang="en-US"/>
              <a:t>Place description here</a:t>
            </a:r>
          </a:p>
        </p:txBody>
      </p:sp>
      <p:pic>
        <p:nvPicPr>
          <p:cNvPr id="2" name="Picture 1">
            <a:extLst>
              <a:ext uri="{FF2B5EF4-FFF2-40B4-BE49-F238E27FC236}">
                <a16:creationId xmlns:a16="http://schemas.microsoft.com/office/drawing/2014/main" id="{D49E8BA8-1B81-E7C1-BB04-35EA2426EA07}"/>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1257286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5x Content Boxes with Icons_Black">
    <p:bg>
      <p:bgPr>
        <a:solidFill>
          <a:schemeClr val="tx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2B06B89B-127D-2E0C-4B8B-C7BFDEE71D9D}"/>
              </a:ext>
            </a:extLst>
          </p:cNvPr>
          <p:cNvCxnSpPr>
            <a:cxnSpLocks/>
          </p:cNvCxnSpPr>
          <p:nvPr userDrawn="1"/>
        </p:nvCxnSpPr>
        <p:spPr>
          <a:xfrm>
            <a:off x="518160" y="3787295"/>
            <a:ext cx="1115568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D37AE1-6071-2CD2-18A6-80671FA8DD64}"/>
              </a:ext>
            </a:extLst>
          </p:cNvPr>
          <p:cNvCxnSpPr>
            <a:cxnSpLocks/>
          </p:cNvCxnSpPr>
          <p:nvPr userDrawn="1"/>
        </p:nvCxnSpPr>
        <p:spPr>
          <a:xfrm>
            <a:off x="414569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F40AFE-2951-BD24-2269-DB5FA13C35C0}"/>
              </a:ext>
            </a:extLst>
          </p:cNvPr>
          <p:cNvCxnSpPr>
            <a:cxnSpLocks/>
          </p:cNvCxnSpPr>
          <p:nvPr userDrawn="1"/>
        </p:nvCxnSpPr>
        <p:spPr>
          <a:xfrm>
            <a:off x="8046305" y="1763632"/>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4D25FE-7361-27FA-3D51-94716C3D1B78}"/>
              </a:ext>
            </a:extLst>
          </p:cNvPr>
          <p:cNvCxnSpPr>
            <a:cxnSpLocks/>
          </p:cNvCxnSpPr>
          <p:nvPr userDrawn="1"/>
        </p:nvCxnSpPr>
        <p:spPr>
          <a:xfrm>
            <a:off x="6096000" y="3928807"/>
            <a:ext cx="0" cy="192024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8974FD50-66AC-D3AB-3243-DBBFC7410119}"/>
              </a:ext>
            </a:extLst>
          </p:cNvPr>
          <p:cNvSpPr>
            <a:spLocks noGrp="1"/>
          </p:cNvSpPr>
          <p:nvPr>
            <p:ph type="body" sz="quarter" idx="14" hasCustomPrompt="1"/>
          </p:nvPr>
        </p:nvSpPr>
        <p:spPr>
          <a:xfrm>
            <a:off x="50375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4" name="Text Placeholder 7">
            <a:extLst>
              <a:ext uri="{FF2B5EF4-FFF2-40B4-BE49-F238E27FC236}">
                <a16:creationId xmlns:a16="http://schemas.microsoft.com/office/drawing/2014/main" id="{B413D331-CFAB-2323-948A-B504F792E8C5}"/>
              </a:ext>
            </a:extLst>
          </p:cNvPr>
          <p:cNvSpPr>
            <a:spLocks noGrp="1"/>
          </p:cNvSpPr>
          <p:nvPr>
            <p:ph type="body" sz="quarter" idx="18" hasCustomPrompt="1"/>
          </p:nvPr>
        </p:nvSpPr>
        <p:spPr>
          <a:xfrm>
            <a:off x="50375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0" name="Text Placeholder 7">
            <a:extLst>
              <a:ext uri="{FF2B5EF4-FFF2-40B4-BE49-F238E27FC236}">
                <a16:creationId xmlns:a16="http://schemas.microsoft.com/office/drawing/2014/main" id="{A986DF61-055F-A896-AE2E-01163F96EACE}"/>
              </a:ext>
            </a:extLst>
          </p:cNvPr>
          <p:cNvSpPr>
            <a:spLocks noGrp="1"/>
          </p:cNvSpPr>
          <p:nvPr>
            <p:ph type="body" sz="quarter" idx="21" hasCustomPrompt="1"/>
          </p:nvPr>
        </p:nvSpPr>
        <p:spPr>
          <a:xfrm>
            <a:off x="4404360" y="3011797"/>
            <a:ext cx="3383280" cy="610583"/>
          </a:xfrm>
          <a:prstGeom prst="rect">
            <a:avLst/>
          </a:prstGeom>
        </p:spPr>
        <p:txBody>
          <a:bodyPr anchor="t" anchorCtr="0">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2" name="Text Placeholder 7">
            <a:extLst>
              <a:ext uri="{FF2B5EF4-FFF2-40B4-BE49-F238E27FC236}">
                <a16:creationId xmlns:a16="http://schemas.microsoft.com/office/drawing/2014/main" id="{D5AA69AB-BE80-99DF-27B7-FC3205F36A4B}"/>
              </a:ext>
            </a:extLst>
          </p:cNvPr>
          <p:cNvSpPr>
            <a:spLocks noGrp="1"/>
          </p:cNvSpPr>
          <p:nvPr>
            <p:ph type="body" sz="quarter" idx="23" hasCustomPrompt="1"/>
          </p:nvPr>
        </p:nvSpPr>
        <p:spPr>
          <a:xfrm>
            <a:off x="8304970" y="2537469"/>
            <a:ext cx="3383280"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3" name="Text Placeholder 7">
            <a:extLst>
              <a:ext uri="{FF2B5EF4-FFF2-40B4-BE49-F238E27FC236}">
                <a16:creationId xmlns:a16="http://schemas.microsoft.com/office/drawing/2014/main" id="{3C4A9CD1-7186-F8AE-EC1E-A7FCBE586452}"/>
              </a:ext>
            </a:extLst>
          </p:cNvPr>
          <p:cNvSpPr>
            <a:spLocks noGrp="1"/>
          </p:cNvSpPr>
          <p:nvPr>
            <p:ph type="body" sz="quarter" idx="24" hasCustomPrompt="1"/>
          </p:nvPr>
        </p:nvSpPr>
        <p:spPr>
          <a:xfrm>
            <a:off x="8304970" y="3011797"/>
            <a:ext cx="3383280" cy="610583"/>
          </a:xfrm>
          <a:prstGeom prst="rect">
            <a:avLst/>
          </a:prstGeom>
        </p:spPr>
        <p:txBody>
          <a:bodyPr anchor="t">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5" name="Text Placeholder 7">
            <a:extLst>
              <a:ext uri="{FF2B5EF4-FFF2-40B4-BE49-F238E27FC236}">
                <a16:creationId xmlns:a16="http://schemas.microsoft.com/office/drawing/2014/main" id="{817E2C47-3968-BFB3-72BF-E6580258912C}"/>
              </a:ext>
            </a:extLst>
          </p:cNvPr>
          <p:cNvSpPr>
            <a:spLocks noGrp="1"/>
          </p:cNvSpPr>
          <p:nvPr>
            <p:ph type="body" sz="quarter" idx="26" hasCustomPrompt="1"/>
          </p:nvPr>
        </p:nvSpPr>
        <p:spPr>
          <a:xfrm>
            <a:off x="503750"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6" name="Text Placeholder 7">
            <a:extLst>
              <a:ext uri="{FF2B5EF4-FFF2-40B4-BE49-F238E27FC236}">
                <a16:creationId xmlns:a16="http://schemas.microsoft.com/office/drawing/2014/main" id="{AA01B075-641C-E893-D234-66C0403D3EF2}"/>
              </a:ext>
            </a:extLst>
          </p:cNvPr>
          <p:cNvSpPr>
            <a:spLocks noGrp="1"/>
          </p:cNvSpPr>
          <p:nvPr>
            <p:ph type="body" sz="quarter" idx="27" hasCustomPrompt="1"/>
          </p:nvPr>
        </p:nvSpPr>
        <p:spPr>
          <a:xfrm>
            <a:off x="503750"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3" name="Text Placeholder 7">
            <a:extLst>
              <a:ext uri="{FF2B5EF4-FFF2-40B4-BE49-F238E27FC236}">
                <a16:creationId xmlns:a16="http://schemas.microsoft.com/office/drawing/2014/main" id="{6C5EFCAD-CB6C-9C6D-A146-77B6270465F6}"/>
              </a:ext>
            </a:extLst>
          </p:cNvPr>
          <p:cNvSpPr>
            <a:spLocks noGrp="1"/>
          </p:cNvSpPr>
          <p:nvPr>
            <p:ph type="body" sz="quarter" idx="29" hasCustomPrompt="1"/>
          </p:nvPr>
        </p:nvSpPr>
        <p:spPr>
          <a:xfrm>
            <a:off x="6359041" y="4714596"/>
            <a:ext cx="5329208" cy="457201"/>
          </a:xfrm>
          <a:prstGeom prst="rect">
            <a:avLst/>
          </a:prstGeom>
        </p:spPr>
        <p:txBody>
          <a:bodyPr wrap="square" anchor="t">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4" name="Text Placeholder 7">
            <a:extLst>
              <a:ext uri="{FF2B5EF4-FFF2-40B4-BE49-F238E27FC236}">
                <a16:creationId xmlns:a16="http://schemas.microsoft.com/office/drawing/2014/main" id="{AB255D0C-E2F5-CD6E-A37A-35C126C66FDF}"/>
              </a:ext>
            </a:extLst>
          </p:cNvPr>
          <p:cNvSpPr>
            <a:spLocks noGrp="1"/>
          </p:cNvSpPr>
          <p:nvPr>
            <p:ph type="body" sz="quarter" idx="30" hasCustomPrompt="1"/>
          </p:nvPr>
        </p:nvSpPr>
        <p:spPr>
          <a:xfrm>
            <a:off x="6359041" y="5202044"/>
            <a:ext cx="5329208" cy="610583"/>
          </a:xfrm>
          <a:prstGeom prst="rect">
            <a:avLst/>
          </a:prstGeom>
        </p:spPr>
        <p:txBody>
          <a:bodyPr>
            <a:noAutofit/>
          </a:bodyPr>
          <a:lstStyle>
            <a:lvl1pPr marL="0" indent="0" algn="ctr">
              <a:lnSpc>
                <a:spcPct val="90000"/>
              </a:lnSpc>
              <a:spcBef>
                <a:spcPts val="0"/>
              </a:spcBef>
              <a:spcAft>
                <a:spcPts val="0"/>
              </a:spcAft>
              <a:buFontTx/>
              <a:buNone/>
              <a:defRPr sz="12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66" name="Text Placeholder 7">
            <a:extLst>
              <a:ext uri="{FF2B5EF4-FFF2-40B4-BE49-F238E27FC236}">
                <a16:creationId xmlns:a16="http://schemas.microsoft.com/office/drawing/2014/main" id="{835662B6-2048-6B02-BABA-10E37ED7333E}"/>
              </a:ext>
            </a:extLst>
          </p:cNvPr>
          <p:cNvSpPr>
            <a:spLocks noGrp="1"/>
          </p:cNvSpPr>
          <p:nvPr>
            <p:ph type="body" sz="quarter" idx="32" hasCustomPrompt="1"/>
          </p:nvPr>
        </p:nvSpPr>
        <p:spPr>
          <a:xfrm>
            <a:off x="4404360" y="2521420"/>
            <a:ext cx="3383280" cy="457201"/>
          </a:xfrm>
          <a:prstGeom prst="rect">
            <a:avLst/>
          </a:prstGeom>
        </p:spPr>
        <p:txBody>
          <a:bodyPr wrap="square" anchor="t" anchorCtr="0">
            <a:noAutofit/>
          </a:bodyPr>
          <a:lstStyle>
            <a:lvl1pPr marL="0" indent="0" algn="ctr">
              <a:spcBef>
                <a:spcPts val="0"/>
              </a:spcBef>
              <a:buFontTx/>
              <a:buNone/>
              <a:defRPr sz="1600" b="0" cap="none" baseline="0">
                <a:solidFill>
                  <a:schemeClr val="accent5"/>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4" name="Slide Number Placeholder 167">
            <a:extLst>
              <a:ext uri="{FF2B5EF4-FFF2-40B4-BE49-F238E27FC236}">
                <a16:creationId xmlns:a16="http://schemas.microsoft.com/office/drawing/2014/main" id="{5021A052-3C82-290E-4E3A-9ADB1A50529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3" name="Title 1">
            <a:extLst>
              <a:ext uri="{FF2B5EF4-FFF2-40B4-BE49-F238E27FC236}">
                <a16:creationId xmlns:a16="http://schemas.microsoft.com/office/drawing/2014/main" id="{153C6FC6-00A0-0E0E-7477-48EFFB756713}"/>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6" name="Text Placeholder 7">
            <a:extLst>
              <a:ext uri="{FF2B5EF4-FFF2-40B4-BE49-F238E27FC236}">
                <a16:creationId xmlns:a16="http://schemas.microsoft.com/office/drawing/2014/main" id="{654357FF-1DF6-5A96-C7A8-41DE97875E98}"/>
              </a:ext>
            </a:extLst>
          </p:cNvPr>
          <p:cNvSpPr>
            <a:spLocks noGrp="1"/>
          </p:cNvSpPr>
          <p:nvPr>
            <p:ph type="body" sz="quarter" idx="39"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8" name="Text Placeholder 27">
            <a:extLst>
              <a:ext uri="{FF2B5EF4-FFF2-40B4-BE49-F238E27FC236}">
                <a16:creationId xmlns:a16="http://schemas.microsoft.com/office/drawing/2014/main" id="{723A2CB3-83B8-75D9-98DC-6BFA36649510}"/>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9" name="Text Placeholder 27">
            <a:extLst>
              <a:ext uri="{FF2B5EF4-FFF2-40B4-BE49-F238E27FC236}">
                <a16:creationId xmlns:a16="http://schemas.microsoft.com/office/drawing/2014/main" id="{708C1301-401D-A9AC-B8F8-69019640A29F}"/>
              </a:ext>
            </a:extLst>
          </p:cNvPr>
          <p:cNvSpPr>
            <a:spLocks noGrp="1"/>
          </p:cNvSpPr>
          <p:nvPr>
            <p:ph type="body" sz="quarter" idx="40"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7" name="Oval 6">
            <a:extLst>
              <a:ext uri="{FF2B5EF4-FFF2-40B4-BE49-F238E27FC236}">
                <a16:creationId xmlns:a16="http://schemas.microsoft.com/office/drawing/2014/main" id="{A5FB930E-FD26-65A5-6CD6-32930FD5C5D5}"/>
              </a:ext>
            </a:extLst>
          </p:cNvPr>
          <p:cNvSpPr/>
          <p:nvPr userDrawn="1"/>
        </p:nvSpPr>
        <p:spPr>
          <a:xfrm>
            <a:off x="8680745" y="3952210"/>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84D40C-115B-3566-2EBC-FED6CBE4FD9B}"/>
              </a:ext>
            </a:extLst>
          </p:cNvPr>
          <p:cNvSpPr/>
          <p:nvPr userDrawn="1"/>
        </p:nvSpPr>
        <p:spPr>
          <a:xfrm>
            <a:off x="2825454" y="3920404"/>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11D978-CE50-C9BC-FA75-D6FE5E946ECC}"/>
              </a:ext>
            </a:extLst>
          </p:cNvPr>
          <p:cNvSpPr/>
          <p:nvPr userDrawn="1"/>
        </p:nvSpPr>
        <p:spPr>
          <a:xfrm>
            <a:off x="9653710" y="1743277"/>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832B12-A27F-CFF5-E8A2-2A785DC0D966}"/>
              </a:ext>
            </a:extLst>
          </p:cNvPr>
          <p:cNvSpPr/>
          <p:nvPr userDrawn="1"/>
        </p:nvSpPr>
        <p:spPr>
          <a:xfrm>
            <a:off x="5753100" y="1743277"/>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43EE78-7F29-D487-4F96-98C5EF1FA52D}"/>
              </a:ext>
            </a:extLst>
          </p:cNvPr>
          <p:cNvSpPr/>
          <p:nvPr userDrawn="1"/>
        </p:nvSpPr>
        <p:spPr>
          <a:xfrm>
            <a:off x="1852490" y="1743277"/>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0FE5F4-80C7-ECB0-8FD8-E6EB7BDB90D1}"/>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20772051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agram Slide">
    <p:bg>
      <p:bgPr>
        <a:solidFill>
          <a:schemeClr val="tx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BA0AE3D-BC57-268A-3D4A-CC1AD0238D70}"/>
              </a:ext>
            </a:extLst>
          </p:cNvPr>
          <p:cNvSpPr/>
          <p:nvPr userDrawn="1"/>
        </p:nvSpPr>
        <p:spPr>
          <a:xfrm>
            <a:off x="7408783" y="2270907"/>
            <a:ext cx="2950086" cy="3272682"/>
          </a:xfrm>
          <a:custGeom>
            <a:avLst/>
            <a:gdLst>
              <a:gd name="connsiteX0" fmla="*/ 1312783 w 2950086"/>
              <a:gd name="connsiteY0" fmla="*/ 0 h 3272682"/>
              <a:gd name="connsiteX1" fmla="*/ 2950086 w 2950086"/>
              <a:gd name="connsiteY1" fmla="*/ 1636341 h 3272682"/>
              <a:gd name="connsiteX2" fmla="*/ 1312783 w 2950086"/>
              <a:gd name="connsiteY2" fmla="*/ 3272682 h 3272682"/>
              <a:gd name="connsiteX3" fmla="*/ 49361 w 2950086"/>
              <a:gd name="connsiteY3" fmla="*/ 2677206 h 3272682"/>
              <a:gd name="connsiteX4" fmla="*/ 0 w 2950086"/>
              <a:gd name="connsiteY4" fmla="*/ 2611236 h 3272682"/>
              <a:gd name="connsiteX5" fmla="*/ 44894 w 2950086"/>
              <a:gd name="connsiteY5" fmla="*/ 2551235 h 3272682"/>
              <a:gd name="connsiteX6" fmla="*/ 324520 w 2950086"/>
              <a:gd name="connsiteY6" fmla="*/ 1636341 h 3272682"/>
              <a:gd name="connsiteX7" fmla="*/ 44894 w 2950086"/>
              <a:gd name="connsiteY7" fmla="*/ 721447 h 3272682"/>
              <a:gd name="connsiteX8" fmla="*/ 0 w 2950086"/>
              <a:gd name="connsiteY8" fmla="*/ 661447 h 3272682"/>
              <a:gd name="connsiteX9" fmla="*/ 49361 w 2950086"/>
              <a:gd name="connsiteY9" fmla="*/ 595476 h 3272682"/>
              <a:gd name="connsiteX10" fmla="*/ 1312783 w 2950086"/>
              <a:gd name="connsiteY10" fmla="*/ 0 h 3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86" h="3272682">
                <a:moveTo>
                  <a:pt x="1312783" y="0"/>
                </a:moveTo>
                <a:cubicBezTo>
                  <a:pt x="2217040" y="0"/>
                  <a:pt x="2950086" y="732615"/>
                  <a:pt x="2950086" y="1636341"/>
                </a:cubicBezTo>
                <a:cubicBezTo>
                  <a:pt x="2950086" y="2540067"/>
                  <a:pt x="2217040" y="3272682"/>
                  <a:pt x="1312783" y="3272682"/>
                </a:cubicBezTo>
                <a:cubicBezTo>
                  <a:pt x="804139" y="3272682"/>
                  <a:pt x="349666" y="3040878"/>
                  <a:pt x="49361" y="2677206"/>
                </a:cubicBezTo>
                <a:lnTo>
                  <a:pt x="0" y="2611236"/>
                </a:lnTo>
                <a:lnTo>
                  <a:pt x="44894" y="2551235"/>
                </a:lnTo>
                <a:cubicBezTo>
                  <a:pt x="221436" y="2290073"/>
                  <a:pt x="324520" y="1975238"/>
                  <a:pt x="324520" y="1636341"/>
                </a:cubicBezTo>
                <a:cubicBezTo>
                  <a:pt x="324520" y="1297444"/>
                  <a:pt x="221436" y="982609"/>
                  <a:pt x="44894" y="721447"/>
                </a:cubicBezTo>
                <a:lnTo>
                  <a:pt x="0" y="661447"/>
                </a:lnTo>
                <a:lnTo>
                  <a:pt x="49361" y="595476"/>
                </a:lnTo>
                <a:cubicBezTo>
                  <a:pt x="349666" y="231804"/>
                  <a:pt x="804139" y="0"/>
                  <a:pt x="131278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FontTx/>
              <a:buNone/>
            </a:pPr>
            <a:endParaRPr lang="en-IN"/>
          </a:p>
        </p:txBody>
      </p:sp>
      <p:sp>
        <p:nvSpPr>
          <p:cNvPr id="17" name="Freeform: Shape 16">
            <a:extLst>
              <a:ext uri="{FF2B5EF4-FFF2-40B4-BE49-F238E27FC236}">
                <a16:creationId xmlns:a16="http://schemas.microsoft.com/office/drawing/2014/main" id="{0C6168D0-6B58-628B-AD09-6B3F71D7AF7A}"/>
              </a:ext>
            </a:extLst>
          </p:cNvPr>
          <p:cNvSpPr/>
          <p:nvPr userDrawn="1"/>
        </p:nvSpPr>
        <p:spPr>
          <a:xfrm>
            <a:off x="4783217" y="2270907"/>
            <a:ext cx="2625566" cy="3272682"/>
          </a:xfrm>
          <a:custGeom>
            <a:avLst/>
            <a:gdLst>
              <a:gd name="connsiteX0" fmla="*/ 1312783 w 2625566"/>
              <a:gd name="connsiteY0" fmla="*/ 0 h 3272682"/>
              <a:gd name="connsiteX1" fmla="*/ 2576205 w 2625566"/>
              <a:gd name="connsiteY1" fmla="*/ 595476 h 3272682"/>
              <a:gd name="connsiteX2" fmla="*/ 2625566 w 2625566"/>
              <a:gd name="connsiteY2" fmla="*/ 661447 h 3272682"/>
              <a:gd name="connsiteX3" fmla="*/ 2580672 w 2625566"/>
              <a:gd name="connsiteY3" fmla="*/ 721447 h 3272682"/>
              <a:gd name="connsiteX4" fmla="*/ 2301046 w 2625566"/>
              <a:gd name="connsiteY4" fmla="*/ 1636341 h 3272682"/>
              <a:gd name="connsiteX5" fmla="*/ 2580672 w 2625566"/>
              <a:gd name="connsiteY5" fmla="*/ 2551235 h 3272682"/>
              <a:gd name="connsiteX6" fmla="*/ 2625566 w 2625566"/>
              <a:gd name="connsiteY6" fmla="*/ 2611236 h 3272682"/>
              <a:gd name="connsiteX7" fmla="*/ 2576205 w 2625566"/>
              <a:gd name="connsiteY7" fmla="*/ 2677206 h 3272682"/>
              <a:gd name="connsiteX8" fmla="*/ 1312783 w 2625566"/>
              <a:gd name="connsiteY8" fmla="*/ 3272682 h 3272682"/>
              <a:gd name="connsiteX9" fmla="*/ 49361 w 2625566"/>
              <a:gd name="connsiteY9" fmla="*/ 2677206 h 3272682"/>
              <a:gd name="connsiteX10" fmla="*/ 0 w 2625566"/>
              <a:gd name="connsiteY10" fmla="*/ 2611236 h 3272682"/>
              <a:gd name="connsiteX11" fmla="*/ 44894 w 2625566"/>
              <a:gd name="connsiteY11" fmla="*/ 2551235 h 3272682"/>
              <a:gd name="connsiteX12" fmla="*/ 324520 w 2625566"/>
              <a:gd name="connsiteY12" fmla="*/ 1636341 h 3272682"/>
              <a:gd name="connsiteX13" fmla="*/ 44894 w 2625566"/>
              <a:gd name="connsiteY13" fmla="*/ 721447 h 3272682"/>
              <a:gd name="connsiteX14" fmla="*/ 0 w 2625566"/>
              <a:gd name="connsiteY14" fmla="*/ 661447 h 3272682"/>
              <a:gd name="connsiteX15" fmla="*/ 49361 w 2625566"/>
              <a:gd name="connsiteY15" fmla="*/ 595476 h 3272682"/>
              <a:gd name="connsiteX16" fmla="*/ 1312783 w 2625566"/>
              <a:gd name="connsiteY16" fmla="*/ 0 h 3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5566" h="3272682">
                <a:moveTo>
                  <a:pt x="1312783" y="0"/>
                </a:moveTo>
                <a:cubicBezTo>
                  <a:pt x="1821428" y="0"/>
                  <a:pt x="2275900" y="231804"/>
                  <a:pt x="2576205" y="595476"/>
                </a:cubicBezTo>
                <a:lnTo>
                  <a:pt x="2625566" y="661447"/>
                </a:lnTo>
                <a:lnTo>
                  <a:pt x="2580672" y="721447"/>
                </a:lnTo>
                <a:cubicBezTo>
                  <a:pt x="2404131" y="982609"/>
                  <a:pt x="2301046" y="1297444"/>
                  <a:pt x="2301046" y="1636341"/>
                </a:cubicBezTo>
                <a:cubicBezTo>
                  <a:pt x="2301046" y="1975238"/>
                  <a:pt x="2404131" y="2290073"/>
                  <a:pt x="2580672" y="2551235"/>
                </a:cubicBezTo>
                <a:lnTo>
                  <a:pt x="2625566" y="2611236"/>
                </a:lnTo>
                <a:lnTo>
                  <a:pt x="2576205" y="2677206"/>
                </a:lnTo>
                <a:cubicBezTo>
                  <a:pt x="2275900" y="3040878"/>
                  <a:pt x="1821428" y="3272682"/>
                  <a:pt x="1312783" y="3272682"/>
                </a:cubicBezTo>
                <a:cubicBezTo>
                  <a:pt x="804139" y="3272682"/>
                  <a:pt x="349666" y="3040878"/>
                  <a:pt x="49361" y="2677206"/>
                </a:cubicBezTo>
                <a:lnTo>
                  <a:pt x="0" y="2611236"/>
                </a:lnTo>
                <a:lnTo>
                  <a:pt x="44894" y="2551235"/>
                </a:lnTo>
                <a:cubicBezTo>
                  <a:pt x="221436" y="2290073"/>
                  <a:pt x="324520" y="1975238"/>
                  <a:pt x="324520" y="1636341"/>
                </a:cubicBezTo>
                <a:cubicBezTo>
                  <a:pt x="324520" y="1297444"/>
                  <a:pt x="221436" y="982609"/>
                  <a:pt x="44894" y="721447"/>
                </a:cubicBezTo>
                <a:lnTo>
                  <a:pt x="0" y="661447"/>
                </a:lnTo>
                <a:lnTo>
                  <a:pt x="49361" y="595476"/>
                </a:lnTo>
                <a:cubicBezTo>
                  <a:pt x="349666" y="231804"/>
                  <a:pt x="804139" y="0"/>
                  <a:pt x="1312783"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FontTx/>
              <a:buNone/>
            </a:pPr>
            <a:endParaRPr lang="en-IN"/>
          </a:p>
        </p:txBody>
      </p:sp>
      <p:sp>
        <p:nvSpPr>
          <p:cNvPr id="18" name="Freeform: Shape 17">
            <a:extLst>
              <a:ext uri="{FF2B5EF4-FFF2-40B4-BE49-F238E27FC236}">
                <a16:creationId xmlns:a16="http://schemas.microsoft.com/office/drawing/2014/main" id="{5510BF8E-13A4-CD26-DAA7-1471C26E5B97}"/>
              </a:ext>
            </a:extLst>
          </p:cNvPr>
          <p:cNvSpPr/>
          <p:nvPr userDrawn="1"/>
        </p:nvSpPr>
        <p:spPr>
          <a:xfrm>
            <a:off x="1833131" y="2270907"/>
            <a:ext cx="2950086" cy="3272682"/>
          </a:xfrm>
          <a:custGeom>
            <a:avLst/>
            <a:gdLst>
              <a:gd name="connsiteX0" fmla="*/ 1637303 w 2950086"/>
              <a:gd name="connsiteY0" fmla="*/ 0 h 3272682"/>
              <a:gd name="connsiteX1" fmla="*/ 2900725 w 2950086"/>
              <a:gd name="connsiteY1" fmla="*/ 595476 h 3272682"/>
              <a:gd name="connsiteX2" fmla="*/ 2950086 w 2950086"/>
              <a:gd name="connsiteY2" fmla="*/ 661447 h 3272682"/>
              <a:gd name="connsiteX3" fmla="*/ 2905192 w 2950086"/>
              <a:gd name="connsiteY3" fmla="*/ 721447 h 3272682"/>
              <a:gd name="connsiteX4" fmla="*/ 2625566 w 2950086"/>
              <a:gd name="connsiteY4" fmla="*/ 1636341 h 3272682"/>
              <a:gd name="connsiteX5" fmla="*/ 2905192 w 2950086"/>
              <a:gd name="connsiteY5" fmla="*/ 2551235 h 3272682"/>
              <a:gd name="connsiteX6" fmla="*/ 2950086 w 2950086"/>
              <a:gd name="connsiteY6" fmla="*/ 2611236 h 3272682"/>
              <a:gd name="connsiteX7" fmla="*/ 2900725 w 2950086"/>
              <a:gd name="connsiteY7" fmla="*/ 2677206 h 3272682"/>
              <a:gd name="connsiteX8" fmla="*/ 1637303 w 2950086"/>
              <a:gd name="connsiteY8" fmla="*/ 3272682 h 3272682"/>
              <a:gd name="connsiteX9" fmla="*/ 0 w 2950086"/>
              <a:gd name="connsiteY9" fmla="*/ 1636341 h 3272682"/>
              <a:gd name="connsiteX10" fmla="*/ 1637303 w 2950086"/>
              <a:gd name="connsiteY10" fmla="*/ 0 h 327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86" h="3272682">
                <a:moveTo>
                  <a:pt x="1637303" y="0"/>
                </a:moveTo>
                <a:cubicBezTo>
                  <a:pt x="2145947" y="0"/>
                  <a:pt x="2600420" y="231804"/>
                  <a:pt x="2900725" y="595476"/>
                </a:cubicBezTo>
                <a:lnTo>
                  <a:pt x="2950086" y="661447"/>
                </a:lnTo>
                <a:lnTo>
                  <a:pt x="2905192" y="721447"/>
                </a:lnTo>
                <a:cubicBezTo>
                  <a:pt x="2728651" y="982609"/>
                  <a:pt x="2625566" y="1297444"/>
                  <a:pt x="2625566" y="1636341"/>
                </a:cubicBezTo>
                <a:cubicBezTo>
                  <a:pt x="2625566" y="1975238"/>
                  <a:pt x="2728651" y="2290073"/>
                  <a:pt x="2905192" y="2551235"/>
                </a:cubicBezTo>
                <a:lnTo>
                  <a:pt x="2950086" y="2611236"/>
                </a:lnTo>
                <a:lnTo>
                  <a:pt x="2900725" y="2677206"/>
                </a:lnTo>
                <a:cubicBezTo>
                  <a:pt x="2600420" y="3040878"/>
                  <a:pt x="2145947" y="3272682"/>
                  <a:pt x="1637303" y="3272682"/>
                </a:cubicBezTo>
                <a:cubicBezTo>
                  <a:pt x="733046" y="3272682"/>
                  <a:pt x="0" y="2540067"/>
                  <a:pt x="0" y="1636341"/>
                </a:cubicBezTo>
                <a:cubicBezTo>
                  <a:pt x="0" y="732615"/>
                  <a:pt x="733046" y="0"/>
                  <a:pt x="1637303" y="0"/>
                </a:cubicBez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FontTx/>
              <a:buNone/>
            </a:pPr>
            <a:endParaRPr lang="en-IN"/>
          </a:p>
        </p:txBody>
      </p:sp>
      <p:sp>
        <p:nvSpPr>
          <p:cNvPr id="22" name="Picture Placeholder 21">
            <a:extLst>
              <a:ext uri="{FF2B5EF4-FFF2-40B4-BE49-F238E27FC236}">
                <a16:creationId xmlns:a16="http://schemas.microsoft.com/office/drawing/2014/main" id="{2778FF02-A1F5-081B-0AD1-BD3B3CAA6CA0}"/>
              </a:ext>
            </a:extLst>
          </p:cNvPr>
          <p:cNvSpPr>
            <a:spLocks noGrp="1"/>
          </p:cNvSpPr>
          <p:nvPr>
            <p:ph type="pic" sz="quarter" idx="28"/>
          </p:nvPr>
        </p:nvSpPr>
        <p:spPr>
          <a:xfrm>
            <a:off x="7084263" y="2932356"/>
            <a:ext cx="649040" cy="1949789"/>
          </a:xfrm>
          <a:custGeom>
            <a:avLst/>
            <a:gdLst>
              <a:gd name="connsiteX0" fmla="*/ 324520 w 649040"/>
              <a:gd name="connsiteY0" fmla="*/ 0 h 1949789"/>
              <a:gd name="connsiteX1" fmla="*/ 369414 w 649040"/>
              <a:gd name="connsiteY1" fmla="*/ 60000 h 1949789"/>
              <a:gd name="connsiteX2" fmla="*/ 649040 w 649040"/>
              <a:gd name="connsiteY2" fmla="*/ 974894 h 1949789"/>
              <a:gd name="connsiteX3" fmla="*/ 369414 w 649040"/>
              <a:gd name="connsiteY3" fmla="*/ 1889788 h 1949789"/>
              <a:gd name="connsiteX4" fmla="*/ 324520 w 649040"/>
              <a:gd name="connsiteY4" fmla="*/ 1949789 h 1949789"/>
              <a:gd name="connsiteX5" fmla="*/ 279626 w 649040"/>
              <a:gd name="connsiteY5" fmla="*/ 1889788 h 1949789"/>
              <a:gd name="connsiteX6" fmla="*/ 0 w 649040"/>
              <a:gd name="connsiteY6" fmla="*/ 974894 h 1949789"/>
              <a:gd name="connsiteX7" fmla="*/ 279626 w 649040"/>
              <a:gd name="connsiteY7" fmla="*/ 60000 h 19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040" h="1949789">
                <a:moveTo>
                  <a:pt x="324520" y="0"/>
                </a:moveTo>
                <a:lnTo>
                  <a:pt x="369414" y="60000"/>
                </a:lnTo>
                <a:cubicBezTo>
                  <a:pt x="545956" y="321162"/>
                  <a:pt x="649040" y="635997"/>
                  <a:pt x="649040" y="974894"/>
                </a:cubicBezTo>
                <a:cubicBezTo>
                  <a:pt x="649040" y="1313791"/>
                  <a:pt x="545956" y="1628626"/>
                  <a:pt x="369414" y="1889788"/>
                </a:cubicBezTo>
                <a:lnTo>
                  <a:pt x="324520" y="1949789"/>
                </a:lnTo>
                <a:lnTo>
                  <a:pt x="279626" y="1889788"/>
                </a:lnTo>
                <a:cubicBezTo>
                  <a:pt x="103085" y="1628626"/>
                  <a:pt x="0" y="1313791"/>
                  <a:pt x="0" y="974894"/>
                </a:cubicBezTo>
                <a:cubicBezTo>
                  <a:pt x="0" y="635997"/>
                  <a:pt x="103085" y="321162"/>
                  <a:pt x="279626" y="60000"/>
                </a:cubicBezTo>
                <a:close/>
              </a:path>
            </a:pathLst>
          </a:custGeom>
          <a:solidFill>
            <a:srgbClr val="BFBFBF"/>
          </a:solidFill>
          <a:ln>
            <a:noFill/>
          </a:ln>
        </p:spPr>
        <p:txBody>
          <a:bodyPr vert="vert270" wrap="square" anchor="ctr" anchorCtr="0">
            <a:noAutofit/>
          </a:bodyPr>
          <a:lstStyle>
            <a:lvl1pPr marL="0" indent="0" algn="ctr">
              <a:buFontTx/>
              <a:buNone/>
              <a:defRPr sz="1400" baseline="0">
                <a:solidFill>
                  <a:schemeClr val="bg1"/>
                </a:solidFill>
              </a:defRPr>
            </a:lvl1pPr>
          </a:lstStyle>
          <a:p>
            <a:endParaRPr lang="en-IN"/>
          </a:p>
        </p:txBody>
      </p:sp>
      <p:sp>
        <p:nvSpPr>
          <p:cNvPr id="21" name="Picture Placeholder 20">
            <a:extLst>
              <a:ext uri="{FF2B5EF4-FFF2-40B4-BE49-F238E27FC236}">
                <a16:creationId xmlns:a16="http://schemas.microsoft.com/office/drawing/2014/main" id="{F59FF022-7088-0B93-6700-A300E1BA2570}"/>
              </a:ext>
            </a:extLst>
          </p:cNvPr>
          <p:cNvSpPr>
            <a:spLocks noGrp="1"/>
          </p:cNvSpPr>
          <p:nvPr>
            <p:ph type="pic" sz="quarter" idx="14"/>
          </p:nvPr>
        </p:nvSpPr>
        <p:spPr>
          <a:xfrm>
            <a:off x="4458697" y="2932356"/>
            <a:ext cx="649040" cy="1949789"/>
          </a:xfrm>
          <a:custGeom>
            <a:avLst/>
            <a:gdLst>
              <a:gd name="connsiteX0" fmla="*/ 324520 w 649040"/>
              <a:gd name="connsiteY0" fmla="*/ 0 h 1949789"/>
              <a:gd name="connsiteX1" fmla="*/ 369414 w 649040"/>
              <a:gd name="connsiteY1" fmla="*/ 60000 h 1949789"/>
              <a:gd name="connsiteX2" fmla="*/ 649040 w 649040"/>
              <a:gd name="connsiteY2" fmla="*/ 974894 h 1949789"/>
              <a:gd name="connsiteX3" fmla="*/ 369414 w 649040"/>
              <a:gd name="connsiteY3" fmla="*/ 1889788 h 1949789"/>
              <a:gd name="connsiteX4" fmla="*/ 324520 w 649040"/>
              <a:gd name="connsiteY4" fmla="*/ 1949789 h 1949789"/>
              <a:gd name="connsiteX5" fmla="*/ 279626 w 649040"/>
              <a:gd name="connsiteY5" fmla="*/ 1889788 h 1949789"/>
              <a:gd name="connsiteX6" fmla="*/ 0 w 649040"/>
              <a:gd name="connsiteY6" fmla="*/ 974894 h 1949789"/>
              <a:gd name="connsiteX7" fmla="*/ 279626 w 649040"/>
              <a:gd name="connsiteY7" fmla="*/ 60000 h 19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040" h="1949789">
                <a:moveTo>
                  <a:pt x="324520" y="0"/>
                </a:moveTo>
                <a:lnTo>
                  <a:pt x="369414" y="60000"/>
                </a:lnTo>
                <a:cubicBezTo>
                  <a:pt x="545956" y="321162"/>
                  <a:pt x="649040" y="635997"/>
                  <a:pt x="649040" y="974894"/>
                </a:cubicBezTo>
                <a:cubicBezTo>
                  <a:pt x="649040" y="1313791"/>
                  <a:pt x="545956" y="1628626"/>
                  <a:pt x="369414" y="1889788"/>
                </a:cubicBezTo>
                <a:lnTo>
                  <a:pt x="324520" y="1949789"/>
                </a:lnTo>
                <a:lnTo>
                  <a:pt x="279626" y="1889788"/>
                </a:lnTo>
                <a:cubicBezTo>
                  <a:pt x="103085" y="1628626"/>
                  <a:pt x="0" y="1313791"/>
                  <a:pt x="0" y="974894"/>
                </a:cubicBezTo>
                <a:cubicBezTo>
                  <a:pt x="0" y="635997"/>
                  <a:pt x="103085" y="321162"/>
                  <a:pt x="279626" y="60000"/>
                </a:cubicBezTo>
                <a:close/>
              </a:path>
            </a:pathLst>
          </a:custGeom>
          <a:solidFill>
            <a:srgbClr val="BFBFBF"/>
          </a:solidFill>
          <a:ln>
            <a:noFill/>
          </a:ln>
        </p:spPr>
        <p:txBody>
          <a:bodyPr vert="vert270" wrap="square" anchor="ctr" anchorCtr="0">
            <a:noAutofit/>
          </a:bodyPr>
          <a:lstStyle>
            <a:lvl1pPr marL="0" indent="0" algn="ctr">
              <a:buFontTx/>
              <a:buNone/>
              <a:defRPr sz="1400" baseline="0">
                <a:solidFill>
                  <a:schemeClr val="bg1"/>
                </a:solidFill>
              </a:defRPr>
            </a:lvl1pPr>
          </a:lstStyle>
          <a:p>
            <a:endParaRPr lang="en-IN"/>
          </a:p>
        </p:txBody>
      </p:sp>
      <p:sp>
        <p:nvSpPr>
          <p:cNvPr id="25" name="Text Placeholder 7">
            <a:extLst>
              <a:ext uri="{FF2B5EF4-FFF2-40B4-BE49-F238E27FC236}">
                <a16:creationId xmlns:a16="http://schemas.microsoft.com/office/drawing/2014/main" id="{ABFCE729-7ACD-6E2E-7D68-0CDB85255394}"/>
              </a:ext>
            </a:extLst>
          </p:cNvPr>
          <p:cNvSpPr>
            <a:spLocks noGrp="1"/>
          </p:cNvSpPr>
          <p:nvPr>
            <p:ph type="body" sz="quarter" idx="24" hasCustomPrompt="1"/>
          </p:nvPr>
        </p:nvSpPr>
        <p:spPr>
          <a:xfrm>
            <a:off x="2498549" y="3000798"/>
            <a:ext cx="1619250" cy="249299"/>
          </a:xfrm>
          <a:prstGeom prst="rect">
            <a:avLst/>
          </a:prstGeom>
        </p:spPr>
        <p:txBody>
          <a:bodyPr wrap="square" anchor="b" anchorCtr="0">
            <a:noAutofit/>
          </a:bodyPr>
          <a:lstStyle>
            <a:lvl1pPr algn="ctr" defTabSz="914400" rtl="0" eaLnBrk="1" latinLnBrk="0" hangingPunct="1">
              <a:lnSpc>
                <a:spcPct val="90000"/>
              </a:lnSpc>
              <a:spcBef>
                <a:spcPct val="0"/>
              </a:spcBef>
              <a:buNone/>
              <a:defRPr lang="en-IN" sz="18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Header</a:t>
            </a:r>
          </a:p>
        </p:txBody>
      </p:sp>
      <p:sp>
        <p:nvSpPr>
          <p:cNvPr id="26" name="Text Placeholder 24">
            <a:extLst>
              <a:ext uri="{FF2B5EF4-FFF2-40B4-BE49-F238E27FC236}">
                <a16:creationId xmlns:a16="http://schemas.microsoft.com/office/drawing/2014/main" id="{15BDCB24-49B6-8860-B0E0-BDFA29A6FB5C}"/>
              </a:ext>
            </a:extLst>
          </p:cNvPr>
          <p:cNvSpPr>
            <a:spLocks noGrp="1"/>
          </p:cNvSpPr>
          <p:nvPr>
            <p:ph type="body" sz="quarter" idx="25" hasCustomPrompt="1"/>
          </p:nvPr>
        </p:nvSpPr>
        <p:spPr>
          <a:xfrm>
            <a:off x="2498549" y="3458141"/>
            <a:ext cx="1619250" cy="1355557"/>
          </a:xfrm>
          <a:prstGeom prst="rect">
            <a:avLst/>
          </a:prstGeom>
        </p:spPr>
        <p:txBody>
          <a:bodyPr>
            <a:noAutofit/>
          </a:bodyPr>
          <a:lstStyle>
            <a:lvl1pPr marL="0" indent="0" algn="ctr">
              <a:buFontTx/>
              <a:buNone/>
              <a:defRPr sz="1400" baseline="0">
                <a:solidFill>
                  <a:schemeClr val="bg1"/>
                </a:solidFill>
                <a:latin typeface="+mn-lt"/>
              </a:defRPr>
            </a:lvl1pPr>
            <a:lvl2pPr>
              <a:defRPr sz="1100" baseline="0">
                <a:solidFill>
                  <a:schemeClr val="bg1"/>
                </a:solidFill>
                <a:latin typeface="+mn-lt"/>
              </a:defRPr>
            </a:lvl2pPr>
            <a:lvl3pPr>
              <a:defRPr sz="1100" baseline="0">
                <a:solidFill>
                  <a:schemeClr val="bg1"/>
                </a:solidFill>
                <a:latin typeface="+mn-lt"/>
              </a:defRPr>
            </a:lvl3pPr>
            <a:lvl4pPr>
              <a:defRPr sz="1100" baseline="0">
                <a:solidFill>
                  <a:schemeClr val="bg1"/>
                </a:solidFill>
                <a:latin typeface="+mn-lt"/>
              </a:defRPr>
            </a:lvl4pPr>
            <a:lvl5pPr>
              <a:defRPr sz="1100" baseline="0">
                <a:solidFill>
                  <a:schemeClr val="bg1"/>
                </a:solidFill>
                <a:latin typeface="+mn-lt"/>
              </a:defRPr>
            </a:lvl5pPr>
          </a:lstStyle>
          <a:p>
            <a:pPr lvl="0"/>
            <a:r>
              <a:rPr lang="en-US"/>
              <a:t>Place description here</a:t>
            </a:r>
          </a:p>
        </p:txBody>
      </p:sp>
      <p:sp>
        <p:nvSpPr>
          <p:cNvPr id="33" name="Text Placeholder 7">
            <a:extLst>
              <a:ext uri="{FF2B5EF4-FFF2-40B4-BE49-F238E27FC236}">
                <a16:creationId xmlns:a16="http://schemas.microsoft.com/office/drawing/2014/main" id="{3549D502-8C04-9428-1753-6F47672EE35B}"/>
              </a:ext>
            </a:extLst>
          </p:cNvPr>
          <p:cNvSpPr>
            <a:spLocks noGrp="1"/>
          </p:cNvSpPr>
          <p:nvPr>
            <p:ph type="body" sz="quarter" idx="20" hasCustomPrompt="1"/>
          </p:nvPr>
        </p:nvSpPr>
        <p:spPr>
          <a:xfrm>
            <a:off x="5286375" y="3000798"/>
            <a:ext cx="1619250" cy="249299"/>
          </a:xfrm>
          <a:prstGeom prst="rect">
            <a:avLst/>
          </a:prstGeom>
        </p:spPr>
        <p:txBody>
          <a:bodyPr wrap="square" anchor="b" anchorCtr="0">
            <a:noAutofit/>
          </a:bodyPr>
          <a:lstStyle>
            <a:lvl1pPr algn="ctr" defTabSz="914400" rtl="0" eaLnBrk="1" latinLnBrk="0" hangingPunct="1">
              <a:lnSpc>
                <a:spcPct val="90000"/>
              </a:lnSpc>
              <a:spcBef>
                <a:spcPct val="0"/>
              </a:spcBef>
              <a:buNone/>
              <a:defRPr lang="en-IN" sz="18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Header</a:t>
            </a:r>
          </a:p>
        </p:txBody>
      </p:sp>
      <p:sp>
        <p:nvSpPr>
          <p:cNvPr id="34" name="Text Placeholder 24">
            <a:extLst>
              <a:ext uri="{FF2B5EF4-FFF2-40B4-BE49-F238E27FC236}">
                <a16:creationId xmlns:a16="http://schemas.microsoft.com/office/drawing/2014/main" id="{E4E45438-2F6F-D98D-C39B-5A0C71CD16C7}"/>
              </a:ext>
            </a:extLst>
          </p:cNvPr>
          <p:cNvSpPr>
            <a:spLocks noGrp="1"/>
          </p:cNvSpPr>
          <p:nvPr>
            <p:ph type="body" sz="quarter" idx="21" hasCustomPrompt="1"/>
          </p:nvPr>
        </p:nvSpPr>
        <p:spPr>
          <a:xfrm>
            <a:off x="5286375" y="3458141"/>
            <a:ext cx="1619250" cy="1355557"/>
          </a:xfrm>
          <a:prstGeom prst="rect">
            <a:avLst/>
          </a:prstGeom>
        </p:spPr>
        <p:txBody>
          <a:bodyPr>
            <a:noAutofit/>
          </a:bodyPr>
          <a:lstStyle>
            <a:lvl1pPr marL="0" indent="0" algn="ctr">
              <a:buFontTx/>
              <a:buNone/>
              <a:defRPr sz="1400" baseline="0">
                <a:solidFill>
                  <a:schemeClr val="bg1"/>
                </a:solidFill>
                <a:latin typeface="+mn-lt"/>
              </a:defRPr>
            </a:lvl1pPr>
            <a:lvl2pPr>
              <a:defRPr sz="1100" baseline="0">
                <a:solidFill>
                  <a:schemeClr val="bg1"/>
                </a:solidFill>
                <a:latin typeface="+mn-lt"/>
              </a:defRPr>
            </a:lvl2pPr>
            <a:lvl3pPr>
              <a:defRPr sz="1100" baseline="0">
                <a:solidFill>
                  <a:schemeClr val="bg1"/>
                </a:solidFill>
                <a:latin typeface="+mn-lt"/>
              </a:defRPr>
            </a:lvl3pPr>
            <a:lvl4pPr>
              <a:defRPr sz="1100" baseline="0">
                <a:solidFill>
                  <a:schemeClr val="bg1"/>
                </a:solidFill>
                <a:latin typeface="+mn-lt"/>
              </a:defRPr>
            </a:lvl4pPr>
            <a:lvl5pPr>
              <a:defRPr sz="1100" baseline="0">
                <a:solidFill>
                  <a:schemeClr val="bg1"/>
                </a:solidFill>
                <a:latin typeface="+mn-lt"/>
              </a:defRPr>
            </a:lvl5pPr>
          </a:lstStyle>
          <a:p>
            <a:pPr lvl="0"/>
            <a:r>
              <a:rPr lang="en-US"/>
              <a:t>Place description here</a:t>
            </a:r>
          </a:p>
        </p:txBody>
      </p:sp>
      <p:sp>
        <p:nvSpPr>
          <p:cNvPr id="37" name="Text Placeholder 7">
            <a:extLst>
              <a:ext uri="{FF2B5EF4-FFF2-40B4-BE49-F238E27FC236}">
                <a16:creationId xmlns:a16="http://schemas.microsoft.com/office/drawing/2014/main" id="{98BB7C2D-F093-27F5-C7C0-27D3F9A268F3}"/>
              </a:ext>
            </a:extLst>
          </p:cNvPr>
          <p:cNvSpPr>
            <a:spLocks noGrp="1"/>
          </p:cNvSpPr>
          <p:nvPr>
            <p:ph type="body" sz="quarter" idx="22" hasCustomPrompt="1"/>
          </p:nvPr>
        </p:nvSpPr>
        <p:spPr>
          <a:xfrm>
            <a:off x="8074201" y="3000798"/>
            <a:ext cx="1619250" cy="249299"/>
          </a:xfrm>
          <a:prstGeom prst="rect">
            <a:avLst/>
          </a:prstGeom>
        </p:spPr>
        <p:txBody>
          <a:bodyPr wrap="square" anchor="b" anchorCtr="0">
            <a:noAutofit/>
          </a:bodyPr>
          <a:lstStyle>
            <a:lvl1pPr algn="ctr" defTabSz="914400" rtl="0" eaLnBrk="1" latinLnBrk="0" hangingPunct="1">
              <a:lnSpc>
                <a:spcPct val="90000"/>
              </a:lnSpc>
              <a:spcBef>
                <a:spcPct val="0"/>
              </a:spcBef>
              <a:buNone/>
              <a:defRPr lang="en-IN" sz="1800" kern="1200" cap="none" spc="0" baseline="0" dirty="0" smtClean="0">
                <a:solidFill>
                  <a:schemeClr val="bg1"/>
                </a:solidFill>
                <a:latin typeface="+mn-lt"/>
                <a:ea typeface="+mj-ea"/>
                <a:cs typeface="+mj-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Header</a:t>
            </a:r>
          </a:p>
        </p:txBody>
      </p:sp>
      <p:sp>
        <p:nvSpPr>
          <p:cNvPr id="38" name="Text Placeholder 24">
            <a:extLst>
              <a:ext uri="{FF2B5EF4-FFF2-40B4-BE49-F238E27FC236}">
                <a16:creationId xmlns:a16="http://schemas.microsoft.com/office/drawing/2014/main" id="{90F63353-C0AE-55AA-03A8-4DC848E8CD06}"/>
              </a:ext>
            </a:extLst>
          </p:cNvPr>
          <p:cNvSpPr>
            <a:spLocks noGrp="1"/>
          </p:cNvSpPr>
          <p:nvPr>
            <p:ph type="body" sz="quarter" idx="23" hasCustomPrompt="1"/>
          </p:nvPr>
        </p:nvSpPr>
        <p:spPr>
          <a:xfrm>
            <a:off x="8074201" y="3458141"/>
            <a:ext cx="1619250" cy="1355557"/>
          </a:xfrm>
          <a:prstGeom prst="rect">
            <a:avLst/>
          </a:prstGeom>
        </p:spPr>
        <p:txBody>
          <a:bodyPr>
            <a:noAutofit/>
          </a:bodyPr>
          <a:lstStyle>
            <a:lvl1pPr marL="0" indent="0" algn="ctr">
              <a:buFontTx/>
              <a:buNone/>
              <a:defRPr sz="1400" baseline="0">
                <a:solidFill>
                  <a:schemeClr val="bg1"/>
                </a:solidFill>
                <a:latin typeface="+mn-lt"/>
              </a:defRPr>
            </a:lvl1pPr>
            <a:lvl2pPr>
              <a:defRPr sz="1100" baseline="0">
                <a:solidFill>
                  <a:schemeClr val="bg1"/>
                </a:solidFill>
                <a:latin typeface="+mn-lt"/>
              </a:defRPr>
            </a:lvl2pPr>
            <a:lvl3pPr>
              <a:defRPr sz="1100" baseline="0">
                <a:solidFill>
                  <a:schemeClr val="bg1"/>
                </a:solidFill>
                <a:latin typeface="+mn-lt"/>
              </a:defRPr>
            </a:lvl3pPr>
            <a:lvl4pPr>
              <a:defRPr sz="1100" baseline="0">
                <a:solidFill>
                  <a:schemeClr val="bg1"/>
                </a:solidFill>
                <a:latin typeface="+mn-lt"/>
              </a:defRPr>
            </a:lvl4pPr>
            <a:lvl5pPr>
              <a:defRPr sz="1100" baseline="0">
                <a:solidFill>
                  <a:schemeClr val="bg1"/>
                </a:solidFill>
                <a:latin typeface="+mn-lt"/>
              </a:defRPr>
            </a:lvl5pPr>
          </a:lstStyle>
          <a:p>
            <a:pPr lvl="0"/>
            <a:r>
              <a:rPr lang="en-US"/>
              <a:t>Place description here</a:t>
            </a:r>
          </a:p>
        </p:txBody>
      </p:sp>
      <p:sp>
        <p:nvSpPr>
          <p:cNvPr id="3" name="Slide Number Placeholder 167">
            <a:extLst>
              <a:ext uri="{FF2B5EF4-FFF2-40B4-BE49-F238E27FC236}">
                <a16:creationId xmlns:a16="http://schemas.microsoft.com/office/drawing/2014/main" id="{215575E7-8FFD-1D59-EC14-0968BF46C1EC}"/>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pPr/>
              <a:t>‹#›</a:t>
            </a:fld>
            <a:endParaRPr lang="en-US"/>
          </a:p>
        </p:txBody>
      </p:sp>
      <p:sp>
        <p:nvSpPr>
          <p:cNvPr id="6" name="Title 1">
            <a:extLst>
              <a:ext uri="{FF2B5EF4-FFF2-40B4-BE49-F238E27FC236}">
                <a16:creationId xmlns:a16="http://schemas.microsoft.com/office/drawing/2014/main" id="{992F82AD-5D6F-BCEA-5519-9A3F33DC9A1F}"/>
              </a:ext>
            </a:extLst>
          </p:cNvPr>
          <p:cNvSpPr>
            <a:spLocks noGrp="1"/>
          </p:cNvSpPr>
          <p:nvPr>
            <p:ph type="title" hasCustomPrompt="1"/>
          </p:nvPr>
        </p:nvSpPr>
        <p:spPr>
          <a:xfrm>
            <a:off x="514350" y="580801"/>
            <a:ext cx="11187113" cy="548640"/>
          </a:xfrm>
          <a:prstGeom prst="rect">
            <a:avLst/>
          </a:prstGeom>
        </p:spPr>
        <p:txBody>
          <a:bodyPr/>
          <a:lstStyle>
            <a:lvl1pPr>
              <a:defRPr>
                <a:solidFill>
                  <a:schemeClr val="bg1"/>
                </a:solidFill>
              </a:defRPr>
            </a:lvl1pPr>
          </a:lstStyle>
          <a:p>
            <a:r>
              <a:rPr lang="en-US"/>
              <a:t>Place headline here</a:t>
            </a:r>
            <a:endParaRPr lang="en-IN"/>
          </a:p>
        </p:txBody>
      </p:sp>
      <p:sp>
        <p:nvSpPr>
          <p:cNvPr id="8" name="Text Placeholder 7">
            <a:extLst>
              <a:ext uri="{FF2B5EF4-FFF2-40B4-BE49-F238E27FC236}">
                <a16:creationId xmlns:a16="http://schemas.microsoft.com/office/drawing/2014/main" id="{10556D99-673B-ECF1-58E8-CDD185C5B003}"/>
              </a:ext>
            </a:extLst>
          </p:cNvPr>
          <p:cNvSpPr>
            <a:spLocks noGrp="1"/>
          </p:cNvSpPr>
          <p:nvPr>
            <p:ph type="body" sz="quarter" idx="30"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5" name="Text Placeholder 27">
            <a:extLst>
              <a:ext uri="{FF2B5EF4-FFF2-40B4-BE49-F238E27FC236}">
                <a16:creationId xmlns:a16="http://schemas.microsoft.com/office/drawing/2014/main" id="{8B272EAF-45C8-EA60-0D94-847B253FFE7E}"/>
              </a:ext>
            </a:extLst>
          </p:cNvPr>
          <p:cNvSpPr txBox="1">
            <a:spLocks/>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4" name="Text Placeholder 27">
            <a:extLst>
              <a:ext uri="{FF2B5EF4-FFF2-40B4-BE49-F238E27FC236}">
                <a16:creationId xmlns:a16="http://schemas.microsoft.com/office/drawing/2014/main" id="{E4B2C916-0FD5-7D4D-2D41-D755DCBC37F4}"/>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pic>
        <p:nvPicPr>
          <p:cNvPr id="7" name="Picture 6">
            <a:extLst>
              <a:ext uri="{FF2B5EF4-FFF2-40B4-BE49-F238E27FC236}">
                <a16:creationId xmlns:a16="http://schemas.microsoft.com/office/drawing/2014/main" id="{3ACD5427-0B90-07F3-576A-14C1C51EC030}"/>
              </a:ext>
            </a:extLst>
          </p:cNvPr>
          <p:cNvPicPr>
            <a:picLocks noChangeAspect="1"/>
          </p:cNvPicPr>
          <p:nvPr userDrawn="1"/>
        </p:nvPicPr>
        <p:blipFill>
          <a:blip r:embed="rId2">
            <a:extLst>
              <a:ext uri="{28A0092B-C50C-407E-A947-70E740481C1C}">
                <a14:useLocalDpi xmlns:a14="http://schemas.microsoft.com/office/drawing/2010/main" val="0"/>
              </a:ext>
            </a:extLst>
          </a:blip>
          <a:srcRect l="76" r="76"/>
          <a:stretch/>
        </p:blipFill>
        <p:spPr>
          <a:xfrm>
            <a:off x="384846" y="5957518"/>
            <a:ext cx="1662118" cy="685800"/>
          </a:xfrm>
          <a:prstGeom prst="rect">
            <a:avLst/>
          </a:prstGeom>
        </p:spPr>
      </p:pic>
    </p:spTree>
    <p:extLst>
      <p:ext uri="{BB962C8B-B14F-4D97-AF65-F5344CB8AC3E}">
        <p14:creationId xmlns:p14="http://schemas.microsoft.com/office/powerpoint/2010/main" val="15456493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pact Slide">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1139A706-CFB5-7974-B50A-B78E174A0102}"/>
              </a:ext>
            </a:extLst>
          </p:cNvPr>
          <p:cNvSpPr>
            <a:spLocks noGrp="1"/>
          </p:cNvSpPr>
          <p:nvPr>
            <p:ph type="pic" sz="quarter" idx="14" hasCustomPrompt="1"/>
          </p:nvPr>
        </p:nvSpPr>
        <p:spPr>
          <a:xfrm>
            <a:off x="0" y="0"/>
            <a:ext cx="12192000" cy="6858000"/>
          </a:xfrm>
          <a:prstGeom prst="rect">
            <a:avLst/>
          </a:prstGeom>
          <a:solidFill>
            <a:schemeClr val="bg1">
              <a:lumMod val="85000"/>
            </a:schemeClr>
          </a:solidFill>
        </p:spPr>
        <p:txBody>
          <a:bodyPr/>
          <a:lstStyle>
            <a:lvl1pPr marL="0" indent="0" algn="r">
              <a:buFontTx/>
              <a:buNone/>
              <a:defRPr>
                <a:solidFill>
                  <a:schemeClr val="tx1"/>
                </a:solidFill>
              </a:defRPr>
            </a:lvl1pPr>
          </a:lstStyle>
          <a:p>
            <a:r>
              <a:rPr lang="en-US"/>
              <a:t>Add image, then ‘Send to Back’</a:t>
            </a:r>
          </a:p>
          <a:p>
            <a:endParaRPr lang="en-IN"/>
          </a:p>
        </p:txBody>
      </p:sp>
      <p:sp>
        <p:nvSpPr>
          <p:cNvPr id="2" name="Slide Number Placeholder 167">
            <a:extLst>
              <a:ext uri="{FF2B5EF4-FFF2-40B4-BE49-F238E27FC236}">
                <a16:creationId xmlns:a16="http://schemas.microsoft.com/office/drawing/2014/main" id="{A376D3D5-013D-5408-E967-07089AA1D0EC}"/>
              </a:ext>
            </a:extLst>
          </p:cNvPr>
          <p:cNvSpPr>
            <a:spLocks noGrp="1"/>
          </p:cNvSpPr>
          <p:nvPr>
            <p:ph type="sldNum" sz="quarter" idx="4"/>
          </p:nvPr>
        </p:nvSpPr>
        <p:spPr>
          <a:xfrm>
            <a:off x="11536219" y="6311218"/>
            <a:ext cx="146304" cy="164592"/>
          </a:xfrm>
          <a:prstGeom prst="rect">
            <a:avLst/>
          </a:prstGeom>
        </p:spPr>
        <p:txBody>
          <a:bodyPr vert="horz" lIns="0" tIns="0" rIns="0" bIns="0" rtlCol="0" anchor="b" anchorCtr="0"/>
          <a:lstStyle>
            <a:lvl1pPr algn="r">
              <a:defRPr sz="900">
                <a:solidFill>
                  <a:schemeClr val="bg1"/>
                </a:solidFill>
              </a:defRPr>
            </a:lvl1pPr>
          </a:lstStyle>
          <a:p>
            <a:fld id="{3ACA9D80-AB25-435A-8FE8-312BAE251715}" type="slidenum">
              <a:rPr lang="en-US" smtClean="0"/>
              <a:pPr/>
              <a:t>‹#›</a:t>
            </a:fld>
            <a:endParaRPr lang="en-US"/>
          </a:p>
        </p:txBody>
      </p:sp>
      <p:sp>
        <p:nvSpPr>
          <p:cNvPr id="4" name="Text Placeholder 27">
            <a:extLst>
              <a:ext uri="{FF2B5EF4-FFF2-40B4-BE49-F238E27FC236}">
                <a16:creationId xmlns:a16="http://schemas.microsoft.com/office/drawing/2014/main" id="{3F689CEC-7B82-BDC6-F34D-BAA11418FED5}"/>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15" name="Text Placeholder 14">
            <a:extLst>
              <a:ext uri="{FF2B5EF4-FFF2-40B4-BE49-F238E27FC236}">
                <a16:creationId xmlns:a16="http://schemas.microsoft.com/office/drawing/2014/main" id="{831CD60C-9954-BCCD-4035-F502989FAE65}"/>
              </a:ext>
            </a:extLst>
          </p:cNvPr>
          <p:cNvSpPr>
            <a:spLocks noGrp="1" noRot="1" noMove="1" noResize="1" noEditPoints="1" noAdjustHandles="1" noChangeArrowheads="1" noChangeShapeType="1"/>
          </p:cNvSpPr>
          <p:nvPr>
            <p:ph type="body" sz="quarter" idx="32" hasCustomPrompt="1"/>
          </p:nvPr>
        </p:nvSpPr>
        <p:spPr>
          <a:xfrm>
            <a:off x="7578873" y="6311900"/>
            <a:ext cx="3840480" cy="182880"/>
          </a:xfrm>
          <a:prstGeom prst="rect">
            <a:avLst/>
          </a:prstGeom>
        </p:spPr>
        <p:txBody>
          <a:bodyPr anchor="b"/>
          <a:lstStyle>
            <a:lvl1pPr marL="0" indent="0" algn="r">
              <a:buFontTx/>
              <a:buNone/>
              <a:defRPr sz="900">
                <a:solidFill>
                  <a:schemeClr val="bg1"/>
                </a:solidFill>
              </a:defRPr>
            </a:lvl1pPr>
            <a:lvl2pPr marL="182562" indent="0">
              <a:buFontTx/>
              <a:buNone/>
              <a:defRPr/>
            </a:lvl2pPr>
            <a:lvl3pPr marL="411163" indent="0">
              <a:buFontTx/>
              <a:buNone/>
              <a:defRPr/>
            </a:lvl3pPr>
            <a:lvl4pPr marL="640080" indent="0">
              <a:buFontTx/>
              <a:buNone/>
              <a:defRPr/>
            </a:lvl4pPr>
            <a:lvl5pPr marL="868680" indent="0">
              <a:buFontTx/>
              <a:buNone/>
              <a:defRPr/>
            </a:lvl5pPr>
          </a:lstStyle>
          <a:p>
            <a:pPr marL="0" marR="0" lvl="0" indent="0" algn="l" defTabSz="914400" rtl="0" eaLnBrk="1" fontAlgn="auto" latinLnBrk="0" hangingPunct="1">
              <a:lnSpc>
                <a:spcPct val="80000"/>
              </a:lnSpc>
              <a:spcBef>
                <a:spcPts val="0"/>
              </a:spcBef>
              <a:spcAft>
                <a:spcPts val="1400"/>
              </a:spcAft>
              <a:buClr>
                <a:schemeClr val="accent5"/>
              </a:buClr>
              <a:buSzPct val="80000"/>
              <a:buFontTx/>
              <a:buNone/>
              <a:tabLst/>
              <a:defRPr/>
            </a:pPr>
            <a:r>
              <a:rPr lang="en-US" sz="900">
                <a:solidFill>
                  <a:schemeClr val="bg1"/>
                </a:solidFill>
              </a:rPr>
              <a:t>                         Circana, Inc. and Circana Group, L.P. |  Proprietary and confidential</a:t>
            </a:r>
          </a:p>
        </p:txBody>
      </p:sp>
      <p:sp>
        <p:nvSpPr>
          <p:cNvPr id="3" name="Text Placeholder 7">
            <a:extLst>
              <a:ext uri="{FF2B5EF4-FFF2-40B4-BE49-F238E27FC236}">
                <a16:creationId xmlns:a16="http://schemas.microsoft.com/office/drawing/2014/main" id="{4EC9C7C3-AA2C-1AF8-761A-65F6138ABA8B}"/>
              </a:ext>
            </a:extLst>
          </p:cNvPr>
          <p:cNvSpPr>
            <a:spLocks noGrp="1"/>
          </p:cNvSpPr>
          <p:nvPr>
            <p:ph type="body" sz="quarter" idx="16" hasCustomPrompt="1"/>
          </p:nvPr>
        </p:nvSpPr>
        <p:spPr>
          <a:xfrm>
            <a:off x="520110" y="2893733"/>
            <a:ext cx="5499393" cy="1662861"/>
          </a:xfrm>
          <a:prstGeom prst="rect">
            <a:avLst/>
          </a:prstGeom>
        </p:spPr>
        <p:txBody>
          <a:bodyPr wrap="square">
            <a:noAutofit/>
          </a:bodyPr>
          <a:lstStyle>
            <a:lvl1pPr marL="0" indent="0" algn="l">
              <a:lnSpc>
                <a:spcPct val="90000"/>
              </a:lnSpc>
              <a:buFontTx/>
              <a:buNone/>
              <a:defRPr sz="28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 </a:t>
            </a:r>
          </a:p>
        </p:txBody>
      </p:sp>
      <p:sp>
        <p:nvSpPr>
          <p:cNvPr id="5" name="Text Placeholder 24">
            <a:extLst>
              <a:ext uri="{FF2B5EF4-FFF2-40B4-BE49-F238E27FC236}">
                <a16:creationId xmlns:a16="http://schemas.microsoft.com/office/drawing/2014/main" id="{D24ABFCC-E9A2-5E84-0AA1-2D7AF74D01AB}"/>
              </a:ext>
            </a:extLst>
          </p:cNvPr>
          <p:cNvSpPr>
            <a:spLocks noGrp="1"/>
          </p:cNvSpPr>
          <p:nvPr>
            <p:ph type="body" sz="quarter" idx="28" hasCustomPrompt="1"/>
          </p:nvPr>
        </p:nvSpPr>
        <p:spPr>
          <a:xfrm>
            <a:off x="520110" y="619032"/>
            <a:ext cx="5499690" cy="2150828"/>
          </a:xfrm>
          <a:prstGeom prst="rect">
            <a:avLst/>
          </a:prstGeom>
        </p:spPr>
        <p:txBody>
          <a:bodyPr wrap="square" bIns="0" anchor="t" anchorCtr="0">
            <a:noAutofit/>
          </a:bodyPr>
          <a:lstStyle>
            <a:lvl1pPr marL="0" indent="0">
              <a:lnSpc>
                <a:spcPct val="90000"/>
              </a:lnSpc>
              <a:buFontTx/>
              <a:buNone/>
              <a:defRPr sz="19900" spc="-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Tree>
    <p:extLst>
      <p:ext uri="{BB962C8B-B14F-4D97-AF65-F5344CB8AC3E}">
        <p14:creationId xmlns:p14="http://schemas.microsoft.com/office/powerpoint/2010/main" val="12236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Head - White">
    <p:spTree>
      <p:nvGrpSpPr>
        <p:cNvPr id="1" name=""/>
        <p:cNvGrpSpPr/>
        <p:nvPr/>
      </p:nvGrpSpPr>
      <p:grpSpPr>
        <a:xfrm>
          <a:off x="0" y="0"/>
          <a:ext cx="0" cy="0"/>
          <a:chOff x="0" y="0"/>
          <a:chExt cx="0" cy="0"/>
        </a:xfrm>
      </p:grpSpPr>
      <p:sp>
        <p:nvSpPr>
          <p:cNvPr id="4" name="Slide Number Placeholder 167">
            <a:extLst>
              <a:ext uri="{FF2B5EF4-FFF2-40B4-BE49-F238E27FC236}">
                <a16:creationId xmlns:a16="http://schemas.microsoft.com/office/drawing/2014/main" id="{2633CBED-B5D2-1B49-24CD-B6BAE08427B2}"/>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tx1"/>
                </a:solidFill>
              </a:rPr>
              <a:pPr/>
              <a:t>‹#›</a:t>
            </a:fld>
            <a:endParaRPr lang="en-US">
              <a:solidFill>
                <a:schemeClr val="tx1"/>
              </a:solidFill>
            </a:endParaRPr>
          </a:p>
        </p:txBody>
      </p:sp>
      <p:sp>
        <p:nvSpPr>
          <p:cNvPr id="5" name="Title 1">
            <a:extLst>
              <a:ext uri="{FF2B5EF4-FFF2-40B4-BE49-F238E27FC236}">
                <a16:creationId xmlns:a16="http://schemas.microsoft.com/office/drawing/2014/main" id="{0C9DF8EE-DB97-AC92-7F28-EEE779CFF517}"/>
              </a:ext>
            </a:extLst>
          </p:cNvPr>
          <p:cNvSpPr>
            <a:spLocks noGrp="1"/>
          </p:cNvSpPr>
          <p:nvPr>
            <p:ph type="title" hasCustomPrompt="1"/>
          </p:nvPr>
        </p:nvSpPr>
        <p:spPr>
          <a:xfrm>
            <a:off x="514350" y="580801"/>
            <a:ext cx="11187113" cy="548640"/>
          </a:xfrm>
        </p:spPr>
        <p:txBody>
          <a:bodyPr/>
          <a:lstStyle/>
          <a:p>
            <a:r>
              <a:rPr lang="en-US"/>
              <a:t>Place headline here</a:t>
            </a:r>
            <a:endParaRPr lang="en-IN"/>
          </a:p>
        </p:txBody>
      </p:sp>
      <p:sp>
        <p:nvSpPr>
          <p:cNvPr id="7" name="Text Placeholder 7">
            <a:extLst>
              <a:ext uri="{FF2B5EF4-FFF2-40B4-BE49-F238E27FC236}">
                <a16:creationId xmlns:a16="http://schemas.microsoft.com/office/drawing/2014/main" id="{06CA7580-6E78-0A2D-27C5-9B1FCDEE601B}"/>
              </a:ext>
            </a:extLst>
          </p:cNvPr>
          <p:cNvSpPr>
            <a:spLocks noGrp="1"/>
          </p:cNvSpPr>
          <p:nvPr>
            <p:ph type="body" sz="quarter" idx="14" hasCustomPrompt="1"/>
          </p:nvPr>
        </p:nvSpPr>
        <p:spPr>
          <a:xfrm>
            <a:off x="514350" y="1181362"/>
            <a:ext cx="11187113" cy="457200"/>
          </a:xfrm>
          <a:prstGeom prst="rect">
            <a:avLst/>
          </a:prstGeom>
        </p:spPr>
        <p:txBody>
          <a:bodyPr>
            <a:noAutofit/>
          </a:bodyPr>
          <a:lstStyle>
            <a:lvl1pPr marL="0" indent="0">
              <a:lnSpc>
                <a:spcPct val="90000"/>
              </a:lnSpc>
              <a:buFontTx/>
              <a:buNone/>
              <a:defRPr sz="20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a:t>
            </a:r>
          </a:p>
        </p:txBody>
      </p:sp>
      <p:sp>
        <p:nvSpPr>
          <p:cNvPr id="2" name="Text Placeholder 27">
            <a:extLst>
              <a:ext uri="{FF2B5EF4-FFF2-40B4-BE49-F238E27FC236}">
                <a16:creationId xmlns:a16="http://schemas.microsoft.com/office/drawing/2014/main" id="{743B51C2-4B33-B6BC-0D04-5159C038DC4F}"/>
              </a:ext>
            </a:extLst>
          </p:cNvPr>
          <p:cNvSpPr>
            <a:spLocks noGrp="1"/>
          </p:cNvSpPr>
          <p:nvPr>
            <p:ph type="body" sz="quarter" idx="31" hasCustomPrompt="1"/>
          </p:nvPr>
        </p:nvSpPr>
        <p:spPr>
          <a:xfrm>
            <a:off x="6528021" y="6065329"/>
            <a:ext cx="4891332" cy="164592"/>
          </a:xfrm>
        </p:spPr>
        <p:txBody>
          <a:bodyPr anchor="b" anchorCtr="0"/>
          <a:lstStyle>
            <a:lvl1pPr marL="0" indent="0" algn="r">
              <a:buNone/>
              <a:defRPr sz="900" i="1">
                <a:solidFill>
                  <a:schemeClr val="tx1"/>
                </a:solidFill>
              </a:defRPr>
            </a:lvl1pPr>
          </a:lstStyle>
          <a:p>
            <a:pPr lvl="0"/>
            <a:r>
              <a:rPr lang="en-US"/>
              <a:t>Source line goes here, Roboto 9pt, black, delete if not needed</a:t>
            </a:r>
          </a:p>
        </p:txBody>
      </p:sp>
      <p:pic>
        <p:nvPicPr>
          <p:cNvPr id="6" name="Picture 5">
            <a:extLst>
              <a:ext uri="{FF2B5EF4-FFF2-40B4-BE49-F238E27FC236}">
                <a16:creationId xmlns:a16="http://schemas.microsoft.com/office/drawing/2014/main" id="{A00C2333-457B-0E6E-2EEF-3FC548E01A50}"/>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40763421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pact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340589-1376-D04A-6392-23944178D4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651" cy="6855704"/>
          </a:xfrm>
          <a:prstGeom prst="rect">
            <a:avLst/>
          </a:prstGeom>
        </p:spPr>
      </p:pic>
      <p:sp>
        <p:nvSpPr>
          <p:cNvPr id="11" name="Text Placeholder 7">
            <a:extLst>
              <a:ext uri="{FF2B5EF4-FFF2-40B4-BE49-F238E27FC236}">
                <a16:creationId xmlns:a16="http://schemas.microsoft.com/office/drawing/2014/main" id="{EBB24C10-007A-9249-D777-9E6C40C5AFC3}"/>
              </a:ext>
            </a:extLst>
          </p:cNvPr>
          <p:cNvSpPr>
            <a:spLocks noGrp="1"/>
          </p:cNvSpPr>
          <p:nvPr>
            <p:ph type="body" sz="quarter" idx="16" hasCustomPrompt="1"/>
          </p:nvPr>
        </p:nvSpPr>
        <p:spPr>
          <a:xfrm>
            <a:off x="520110" y="2893733"/>
            <a:ext cx="5499393" cy="1662861"/>
          </a:xfrm>
          <a:prstGeom prst="rect">
            <a:avLst/>
          </a:prstGeom>
        </p:spPr>
        <p:txBody>
          <a:bodyPr wrap="square">
            <a:noAutofit/>
          </a:bodyPr>
          <a:lstStyle>
            <a:lvl1pPr marL="0" indent="0" algn="l">
              <a:lnSpc>
                <a:spcPct val="90000"/>
              </a:lnSpc>
              <a:buFontTx/>
              <a:buNone/>
              <a:defRPr sz="2800" b="0" cap="none"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IN"/>
              <a:t>Place text here </a:t>
            </a:r>
          </a:p>
        </p:txBody>
      </p:sp>
      <p:sp>
        <p:nvSpPr>
          <p:cNvPr id="25" name="Text Placeholder 24">
            <a:extLst>
              <a:ext uri="{FF2B5EF4-FFF2-40B4-BE49-F238E27FC236}">
                <a16:creationId xmlns:a16="http://schemas.microsoft.com/office/drawing/2014/main" id="{5E7F337F-21F6-B327-03F2-87562250F8CD}"/>
              </a:ext>
            </a:extLst>
          </p:cNvPr>
          <p:cNvSpPr>
            <a:spLocks noGrp="1"/>
          </p:cNvSpPr>
          <p:nvPr>
            <p:ph type="body" sz="quarter" idx="28" hasCustomPrompt="1"/>
          </p:nvPr>
        </p:nvSpPr>
        <p:spPr>
          <a:xfrm>
            <a:off x="520110" y="619032"/>
            <a:ext cx="5499690" cy="2150828"/>
          </a:xfrm>
          <a:prstGeom prst="rect">
            <a:avLst/>
          </a:prstGeom>
        </p:spPr>
        <p:txBody>
          <a:bodyPr wrap="square" bIns="0" anchor="t" anchorCtr="0">
            <a:noAutofit/>
          </a:bodyPr>
          <a:lstStyle>
            <a:lvl1pPr marL="0" indent="0">
              <a:lnSpc>
                <a:spcPct val="90000"/>
              </a:lnSpc>
              <a:buFontTx/>
              <a:buNone/>
              <a:defRPr sz="19900" spc="-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
        <p:nvSpPr>
          <p:cNvPr id="4" name="Slide Number Placeholder 167">
            <a:extLst>
              <a:ext uri="{FF2B5EF4-FFF2-40B4-BE49-F238E27FC236}">
                <a16:creationId xmlns:a16="http://schemas.microsoft.com/office/drawing/2014/main" id="{8280FEFD-515F-D540-4A5E-0D46C05B9B35}"/>
              </a:ext>
            </a:extLst>
          </p:cNvPr>
          <p:cNvSpPr txBox="1">
            <a:spLocks/>
          </p:cNvSpPr>
          <p:nvPr userDrawn="1"/>
        </p:nvSpPr>
        <p:spPr>
          <a:xfrm>
            <a:off x="11536219" y="6311218"/>
            <a:ext cx="146304" cy="164592"/>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A9D80-AB25-435A-8FE8-312BAE251715}" type="slidenum">
              <a:rPr lang="en-US" smtClean="0">
                <a:solidFill>
                  <a:schemeClr val="bg1"/>
                </a:solidFill>
              </a:rPr>
              <a:pPr/>
              <a:t>‹#›</a:t>
            </a:fld>
            <a:endParaRPr lang="en-US">
              <a:solidFill>
                <a:schemeClr val="bg1"/>
              </a:solidFill>
            </a:endParaRPr>
          </a:p>
        </p:txBody>
      </p:sp>
      <p:sp>
        <p:nvSpPr>
          <p:cNvPr id="8" name="Text Placeholder 27">
            <a:extLst>
              <a:ext uri="{FF2B5EF4-FFF2-40B4-BE49-F238E27FC236}">
                <a16:creationId xmlns:a16="http://schemas.microsoft.com/office/drawing/2014/main" id="{96D6BFC7-EC21-0785-17EF-D72CC92B5BEE}"/>
              </a:ext>
            </a:extLst>
          </p:cNvPr>
          <p:cNvSpPr txBox="1">
            <a:spLocks noGrp="1" noRot="1" noMove="1" noResize="1" noEditPoints="1" noAdjustHandles="1" noChangeArrowheads="1" noChangeShapeType="1"/>
          </p:cNvSpPr>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sp>
        <p:nvSpPr>
          <p:cNvPr id="3" name="Text Placeholder 27">
            <a:extLst>
              <a:ext uri="{FF2B5EF4-FFF2-40B4-BE49-F238E27FC236}">
                <a16:creationId xmlns:a16="http://schemas.microsoft.com/office/drawing/2014/main" id="{3B5A73B3-646D-08E6-94CE-C2D9C7A1E4AC}"/>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Tree>
    <p:extLst>
      <p:ext uri="{BB962C8B-B14F-4D97-AF65-F5344CB8AC3E}">
        <p14:creationId xmlns:p14="http://schemas.microsoft.com/office/powerpoint/2010/main" val="3032361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Char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370B6BD-FDBF-FC35-8E85-ECE9F32F1EB8}"/>
              </a:ext>
            </a:extLst>
          </p:cNvPr>
          <p:cNvSpPr>
            <a:spLocks noGrp="1"/>
          </p:cNvSpPr>
          <p:nvPr>
            <p:ph type="pic" sz="quarter" idx="14" hasCustomPrompt="1"/>
          </p:nvPr>
        </p:nvSpPr>
        <p:spPr>
          <a:xfrm>
            <a:off x="0" y="0"/>
            <a:ext cx="12192000" cy="6858000"/>
          </a:xfrm>
          <a:prstGeom prst="rect">
            <a:avLst/>
          </a:prstGeom>
          <a:solidFill>
            <a:schemeClr val="bg1">
              <a:lumMod val="85000"/>
            </a:schemeClr>
          </a:solidFill>
        </p:spPr>
        <p:txBody>
          <a:bodyPr/>
          <a:lstStyle>
            <a:lvl1pPr marL="0" indent="0" algn="r">
              <a:buFontTx/>
              <a:buNone/>
              <a:defRPr>
                <a:solidFill>
                  <a:schemeClr val="tx1"/>
                </a:solidFill>
              </a:defRPr>
            </a:lvl1pPr>
          </a:lstStyle>
          <a:p>
            <a:r>
              <a:rPr lang="en-US"/>
              <a:t>Add image, then ‘Send to Back’</a:t>
            </a:r>
          </a:p>
          <a:p>
            <a:endParaRPr lang="en-IN"/>
          </a:p>
        </p:txBody>
      </p:sp>
      <p:sp>
        <p:nvSpPr>
          <p:cNvPr id="9" name="Chart Placeholder 7">
            <a:extLst>
              <a:ext uri="{FF2B5EF4-FFF2-40B4-BE49-F238E27FC236}">
                <a16:creationId xmlns:a16="http://schemas.microsoft.com/office/drawing/2014/main" id="{3692CCA0-F181-3B5D-154B-071DDD99813B}"/>
              </a:ext>
            </a:extLst>
          </p:cNvPr>
          <p:cNvSpPr>
            <a:spLocks noGrp="1"/>
          </p:cNvSpPr>
          <p:nvPr>
            <p:ph type="chart" sz="quarter" idx="28"/>
          </p:nvPr>
        </p:nvSpPr>
        <p:spPr>
          <a:xfrm>
            <a:off x="520110" y="2854518"/>
            <a:ext cx="5191989" cy="2848522"/>
          </a:xfrm>
          <a:prstGeom prst="rect">
            <a:avLst/>
          </a:prstGeom>
        </p:spPr>
        <p:txBody>
          <a:bodyPr/>
          <a:lstStyle>
            <a:lvl1pPr marL="0" indent="0">
              <a:buFontTx/>
              <a:buNone/>
              <a:defRPr>
                <a:solidFill>
                  <a:schemeClr val="tx1"/>
                </a:solidFill>
              </a:defRPr>
            </a:lvl1pPr>
          </a:lstStyle>
          <a:p>
            <a:endParaRPr lang="en-IN"/>
          </a:p>
        </p:txBody>
      </p:sp>
      <p:sp>
        <p:nvSpPr>
          <p:cNvPr id="14" name="Title 1">
            <a:extLst>
              <a:ext uri="{FF2B5EF4-FFF2-40B4-BE49-F238E27FC236}">
                <a16:creationId xmlns:a16="http://schemas.microsoft.com/office/drawing/2014/main" id="{61F64280-39CA-AA0D-F4C6-CCCEA8C034C1}"/>
              </a:ext>
            </a:extLst>
          </p:cNvPr>
          <p:cNvSpPr txBox="1">
            <a:spLocks/>
          </p:cNvSpPr>
          <p:nvPr userDrawn="1"/>
        </p:nvSpPr>
        <p:spPr>
          <a:xfrm>
            <a:off x="419100" y="469156"/>
            <a:ext cx="5312664" cy="443198"/>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200" b="0" kern="1200" spc="0" baseline="0">
                <a:solidFill>
                  <a:schemeClr val="tx1"/>
                </a:solidFill>
                <a:latin typeface="+mj-lt"/>
                <a:ea typeface="+mj-ea"/>
                <a:cs typeface="+mj-cs"/>
              </a:defRPr>
            </a:lvl1pPr>
          </a:lstStyle>
          <a:p>
            <a:endParaRPr lang="en-IN"/>
          </a:p>
        </p:txBody>
      </p:sp>
      <p:sp>
        <p:nvSpPr>
          <p:cNvPr id="15" name="Title 1">
            <a:extLst>
              <a:ext uri="{FF2B5EF4-FFF2-40B4-BE49-F238E27FC236}">
                <a16:creationId xmlns:a16="http://schemas.microsoft.com/office/drawing/2014/main" id="{36821DCE-2872-778E-A5C9-4DEA1FB868BB}"/>
              </a:ext>
            </a:extLst>
          </p:cNvPr>
          <p:cNvSpPr>
            <a:spLocks noGrp="1"/>
          </p:cNvSpPr>
          <p:nvPr>
            <p:ph type="title" hasCustomPrompt="1"/>
          </p:nvPr>
        </p:nvSpPr>
        <p:spPr>
          <a:xfrm>
            <a:off x="520110" y="586115"/>
            <a:ext cx="5499690" cy="854677"/>
          </a:xfrm>
          <a:prstGeom prst="rect">
            <a:avLst/>
          </a:prstGeom>
        </p:spPr>
        <p:txBody>
          <a:bodyPr/>
          <a:lstStyle>
            <a:lvl1pPr>
              <a:defRPr/>
            </a:lvl1pPr>
          </a:lstStyle>
          <a:p>
            <a:r>
              <a:rPr lang="en-US"/>
              <a:t>Place headline in</a:t>
            </a:r>
            <a:br>
              <a:rPr lang="en-US"/>
            </a:br>
            <a:r>
              <a:rPr lang="en-US"/>
              <a:t>two lines</a:t>
            </a:r>
            <a:endParaRPr lang="en-IN"/>
          </a:p>
        </p:txBody>
      </p:sp>
      <p:sp>
        <p:nvSpPr>
          <p:cNvPr id="10" name="Text Placeholder 4">
            <a:extLst>
              <a:ext uri="{FF2B5EF4-FFF2-40B4-BE49-F238E27FC236}">
                <a16:creationId xmlns:a16="http://schemas.microsoft.com/office/drawing/2014/main" id="{D0F985A5-86B0-8BE2-BA6D-CCB9D0397E59}"/>
              </a:ext>
            </a:extLst>
          </p:cNvPr>
          <p:cNvSpPr>
            <a:spLocks noGrp="1"/>
          </p:cNvSpPr>
          <p:nvPr>
            <p:ph type="body" sz="quarter" idx="32"/>
          </p:nvPr>
        </p:nvSpPr>
        <p:spPr>
          <a:xfrm>
            <a:off x="520110" y="1825030"/>
            <a:ext cx="5192713" cy="779463"/>
          </a:xfrm>
          <a:prstGeom prst="rect">
            <a:avLst/>
          </a:prstGeom>
        </p:spPr>
        <p:txBody>
          <a:bodyPr/>
          <a:lstStyle>
            <a:lvl1pPr marL="0" indent="0">
              <a:buFontTx/>
              <a:buNone/>
              <a:defRPr sz="2000"/>
            </a:lvl1pPr>
            <a:lvl2pPr marL="182562" indent="0">
              <a:buFontTx/>
              <a:buNone/>
              <a:defRPr sz="2000"/>
            </a:lvl2pPr>
            <a:lvl3pPr marL="411163" indent="0">
              <a:buFontTx/>
              <a:buNone/>
              <a:defRPr sz="1800"/>
            </a:lvl3pPr>
            <a:lvl4pPr marL="640080" indent="0">
              <a:buFontTx/>
              <a:buNone/>
              <a:defRPr sz="1600"/>
            </a:lvl4pPr>
            <a:lvl5pPr marL="868680" indent="0">
              <a:buFontTx/>
              <a:buNone/>
              <a:defRPr sz="1400"/>
            </a:lvl5pPr>
          </a:lstStyle>
          <a:p>
            <a:pPr lvl="0"/>
            <a:endParaRPr lang="en-US"/>
          </a:p>
        </p:txBody>
      </p:sp>
      <p:sp>
        <p:nvSpPr>
          <p:cNvPr id="22" name="Slide Number Placeholder 167">
            <a:extLst>
              <a:ext uri="{FF2B5EF4-FFF2-40B4-BE49-F238E27FC236}">
                <a16:creationId xmlns:a16="http://schemas.microsoft.com/office/drawing/2014/main" id="{B7760920-8E19-35F4-15C8-0316EB7CB9FB}"/>
              </a:ext>
            </a:extLst>
          </p:cNvPr>
          <p:cNvSpPr>
            <a:spLocks noGrp="1"/>
          </p:cNvSpPr>
          <p:nvPr>
            <p:ph type="sldNum" sz="quarter" idx="4"/>
          </p:nvPr>
        </p:nvSpPr>
        <p:spPr>
          <a:xfrm>
            <a:off x="11536219" y="6311218"/>
            <a:ext cx="146304" cy="164592"/>
          </a:xfrm>
          <a:prstGeom prst="rect">
            <a:avLst/>
          </a:prstGeom>
        </p:spPr>
        <p:txBody>
          <a:bodyPr vert="horz" lIns="0" tIns="0" rIns="0" bIns="0" rtlCol="0" anchor="b" anchorCtr="0"/>
          <a:lstStyle>
            <a:lvl1pPr algn="r">
              <a:defRPr sz="900">
                <a:solidFill>
                  <a:schemeClr val="bg1"/>
                </a:solidFill>
              </a:defRPr>
            </a:lvl1pPr>
          </a:lstStyle>
          <a:p>
            <a:fld id="{3ACA9D80-AB25-435A-8FE8-312BAE251715}" type="slidenum">
              <a:rPr lang="en-US" smtClean="0"/>
              <a:pPr/>
              <a:t>‹#›</a:t>
            </a:fld>
            <a:endParaRPr lang="en-US"/>
          </a:p>
        </p:txBody>
      </p:sp>
      <p:sp>
        <p:nvSpPr>
          <p:cNvPr id="24" name="Text Placeholder 27">
            <a:extLst>
              <a:ext uri="{FF2B5EF4-FFF2-40B4-BE49-F238E27FC236}">
                <a16:creationId xmlns:a16="http://schemas.microsoft.com/office/drawing/2014/main" id="{4E0CE2D1-AC69-5957-0347-97BEBED605EC}"/>
              </a:ext>
            </a:extLst>
          </p:cNvPr>
          <p:cNvSpPr>
            <a:spLocks noGrp="1"/>
          </p:cNvSpPr>
          <p:nvPr>
            <p:ph type="body" sz="quarter" idx="31" hasCustomPrompt="1"/>
          </p:nvPr>
        </p:nvSpPr>
        <p:spPr>
          <a:xfrm>
            <a:off x="6528021" y="6065329"/>
            <a:ext cx="4891332" cy="164592"/>
          </a:xfrm>
          <a:prstGeom prst="rect">
            <a:avLst/>
          </a:prstGeom>
        </p:spPr>
        <p:txBody>
          <a:bodyPr anchor="b" anchorCtr="0"/>
          <a:lstStyle>
            <a:lvl1pPr marL="0" indent="0" algn="r">
              <a:buNone/>
              <a:defRPr sz="900" i="1">
                <a:solidFill>
                  <a:schemeClr val="bg1"/>
                </a:solidFill>
              </a:defRPr>
            </a:lvl1pPr>
          </a:lstStyle>
          <a:p>
            <a:pPr lvl="0"/>
            <a:r>
              <a:rPr lang="en-US"/>
              <a:t>Source line goes here, Roboto 9pt, white, delete if not needed</a:t>
            </a:r>
          </a:p>
        </p:txBody>
      </p:sp>
      <p:sp>
        <p:nvSpPr>
          <p:cNvPr id="3" name="Text Placeholder 27">
            <a:extLst>
              <a:ext uri="{FF2B5EF4-FFF2-40B4-BE49-F238E27FC236}">
                <a16:creationId xmlns:a16="http://schemas.microsoft.com/office/drawing/2014/main" id="{63104EA4-1718-60CC-3743-52BB19EA98DC}"/>
              </a:ext>
            </a:extLst>
          </p:cNvPr>
          <p:cNvSpPr txBox="1"/>
          <p:nvPr userDrawn="1"/>
        </p:nvSpPr>
        <p:spPr>
          <a:xfrm>
            <a:off x="7578369" y="6305901"/>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a:solidFill>
                  <a:schemeClr val="bg1"/>
                </a:solidFill>
              </a:rPr>
              <a:t>Circana, Inc. and Circana Group, L.P. |  Proprietary and confidential</a:t>
            </a:r>
          </a:p>
        </p:txBody>
      </p:sp>
      <p:pic>
        <p:nvPicPr>
          <p:cNvPr id="4" name="Picture 3">
            <a:extLst>
              <a:ext uri="{FF2B5EF4-FFF2-40B4-BE49-F238E27FC236}">
                <a16:creationId xmlns:a16="http://schemas.microsoft.com/office/drawing/2014/main" id="{70D0FC74-FBD1-15C0-F0BF-740960980BEE}"/>
              </a:ext>
            </a:extLst>
          </p:cNvPr>
          <p:cNvPicPr>
            <a:picLocks noChangeAspect="1"/>
          </p:cNvPicPr>
          <p:nvPr userDrawn="1"/>
        </p:nvPicPr>
        <p:blipFill>
          <a:blip r:embed="rId2">
            <a:extLst>
              <a:ext uri="{28A0092B-C50C-407E-A947-70E740481C1C}">
                <a14:useLocalDpi xmlns:a14="http://schemas.microsoft.com/office/drawing/2010/main" val="0"/>
              </a:ext>
            </a:extLst>
          </a:blip>
          <a:srcRect l="34" r="34"/>
          <a:stretch/>
        </p:blipFill>
        <p:spPr>
          <a:xfrm>
            <a:off x="345998" y="5947146"/>
            <a:ext cx="1673863" cy="685800"/>
          </a:xfrm>
          <a:prstGeom prst="rect">
            <a:avLst/>
          </a:prstGeom>
        </p:spPr>
      </p:pic>
    </p:spTree>
    <p:extLst>
      <p:ext uri="{BB962C8B-B14F-4D97-AF65-F5344CB8AC3E}">
        <p14:creationId xmlns:p14="http://schemas.microsoft.com/office/powerpoint/2010/main" val="269573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 &amp; Extra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5" name="Text Placeholder 3"/>
          <p:cNvSpPr>
            <a:spLocks noGrp="1"/>
          </p:cNvSpPr>
          <p:nvPr>
            <p:ph type="body" sz="quarter" idx="10"/>
          </p:nvPr>
        </p:nvSpPr>
        <p:spPr>
          <a:xfrm>
            <a:off x="426721" y="1790358"/>
            <a:ext cx="11338559" cy="4375492"/>
          </a:xfrm>
          <a:prstGeom prst="rect">
            <a:avLst/>
          </a:prstGeom>
        </p:spPr>
        <p:txBody>
          <a:bodyPr>
            <a:noAutofit/>
          </a:bodyPr>
          <a:lstStyle>
            <a:lvl1pPr>
              <a:lnSpc>
                <a:spcPct val="100000"/>
              </a:lnSpc>
              <a:spcBef>
                <a:spcPts val="0"/>
              </a:spcBef>
              <a:spcAft>
                <a:spcPts val="600"/>
              </a:spcAft>
              <a:defRPr sz="1867"/>
            </a:lvl1pPr>
            <a:lvl2pPr>
              <a:lnSpc>
                <a:spcPct val="100000"/>
              </a:lnSpc>
              <a:spcBef>
                <a:spcPts val="0"/>
              </a:spcBef>
              <a:spcAft>
                <a:spcPts val="600"/>
              </a:spcAft>
              <a:defRPr sz="1867"/>
            </a:lvl2pPr>
            <a:lvl3pPr>
              <a:lnSpc>
                <a:spcPct val="100000"/>
              </a:lnSpc>
              <a:spcBef>
                <a:spcPts val="0"/>
              </a:spcBef>
              <a:spcAft>
                <a:spcPts val="600"/>
              </a:spcAft>
              <a:defRPr sz="1867"/>
            </a:lvl3pPr>
            <a:lvl4pPr>
              <a:lnSpc>
                <a:spcPct val="100000"/>
              </a:lnSpc>
              <a:spcBef>
                <a:spcPts val="0"/>
              </a:spcBef>
              <a:spcAft>
                <a:spcPts val="600"/>
              </a:spcAft>
              <a:defRPr sz="1400"/>
            </a:lvl4pPr>
            <a:lvl5pPr>
              <a:lnSpc>
                <a:spcPct val="100000"/>
              </a:lnSpc>
              <a:spcBef>
                <a:spcPts val="0"/>
              </a:spcBef>
              <a:spcAft>
                <a:spcPts val="600"/>
              </a:spcAft>
              <a:buFont typeface="Arial"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p:nvPr>
        </p:nvSpPr>
        <p:spPr>
          <a:xfrm>
            <a:off x="426721" y="1174745"/>
            <a:ext cx="11338559" cy="330200"/>
          </a:xfrm>
          <a:prstGeom prst="rect">
            <a:avLst/>
          </a:prstGeom>
        </p:spPr>
        <p:txBody>
          <a:bodyPr/>
          <a:lstStyle>
            <a:lvl1pPr marL="0" indent="0">
              <a:buNone/>
              <a:defRPr sz="1867" b="1"/>
            </a:lvl1pPr>
            <a:lvl2pPr marL="350827" indent="0">
              <a:buNone/>
              <a:defRPr/>
            </a:lvl2pPr>
            <a:lvl3pPr marL="674671"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12953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amp;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6" name="Text Placeholder 5"/>
          <p:cNvSpPr>
            <a:spLocks noGrp="1"/>
          </p:cNvSpPr>
          <p:nvPr>
            <p:ph type="body" sz="quarter" idx="11"/>
          </p:nvPr>
        </p:nvSpPr>
        <p:spPr>
          <a:xfrm>
            <a:off x="426721" y="1174745"/>
            <a:ext cx="11338559" cy="330200"/>
          </a:xfrm>
          <a:prstGeom prst="rect">
            <a:avLst/>
          </a:prstGeom>
        </p:spPr>
        <p:txBody>
          <a:bodyPr/>
          <a:lstStyle>
            <a:lvl1pPr marL="0" indent="0">
              <a:buNone/>
              <a:defRPr sz="1867" b="1"/>
            </a:lvl1pPr>
            <a:lvl2pPr marL="350827" indent="0">
              <a:buNone/>
              <a:defRPr/>
            </a:lvl2pPr>
            <a:lvl3pPr marL="674671"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240632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 &amp; Extra Copy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
        <p:nvSpPr>
          <p:cNvPr id="5" name="Text Placeholder 3"/>
          <p:cNvSpPr>
            <a:spLocks noGrp="1"/>
          </p:cNvSpPr>
          <p:nvPr>
            <p:ph type="body" sz="quarter" idx="10"/>
          </p:nvPr>
        </p:nvSpPr>
        <p:spPr>
          <a:xfrm>
            <a:off x="426721" y="1280161"/>
            <a:ext cx="11338559" cy="4885689"/>
          </a:xfrm>
          <a:prstGeom prst="rect">
            <a:avLst/>
          </a:prstGeom>
        </p:spPr>
        <p:txBody>
          <a:bodyPr>
            <a:noAutofit/>
          </a:bodyPr>
          <a:lstStyle>
            <a:lvl1pPr>
              <a:lnSpc>
                <a:spcPct val="100000"/>
              </a:lnSpc>
              <a:spcBef>
                <a:spcPts val="0"/>
              </a:spcBef>
              <a:spcAft>
                <a:spcPts val="600"/>
              </a:spcAft>
              <a:defRPr sz="1867"/>
            </a:lvl1pPr>
            <a:lvl2pPr>
              <a:lnSpc>
                <a:spcPct val="100000"/>
              </a:lnSpc>
              <a:spcBef>
                <a:spcPts val="0"/>
              </a:spcBef>
              <a:spcAft>
                <a:spcPts val="600"/>
              </a:spcAft>
              <a:defRPr sz="1867"/>
            </a:lvl2pPr>
            <a:lvl3pPr>
              <a:lnSpc>
                <a:spcPct val="100000"/>
              </a:lnSpc>
              <a:spcBef>
                <a:spcPts val="0"/>
              </a:spcBef>
              <a:spcAft>
                <a:spcPts val="600"/>
              </a:spcAft>
              <a:defRPr sz="1867"/>
            </a:lvl3pPr>
            <a:lvl4pPr>
              <a:lnSpc>
                <a:spcPct val="100000"/>
              </a:lnSpc>
              <a:spcBef>
                <a:spcPts val="0"/>
              </a:spcBef>
              <a:spcAft>
                <a:spcPts val="600"/>
              </a:spcAft>
              <a:defRPr sz="1400"/>
            </a:lvl4pPr>
            <a:lvl5pPr>
              <a:lnSpc>
                <a:spcPct val="100000"/>
              </a:lnSpc>
              <a:spcBef>
                <a:spcPts val="0"/>
              </a:spcBef>
              <a:spcAft>
                <a:spcPts val="600"/>
              </a:spcAft>
              <a:buFont typeface="Arial"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421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 - 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 y="369864"/>
            <a:ext cx="11338560" cy="631819"/>
          </a:xfrm>
          <a:prstGeom prst="rect">
            <a:avLst/>
          </a:prstGeom>
        </p:spPr>
        <p:txBody>
          <a:bodyPr>
            <a:noAutofit/>
          </a:bodyPr>
          <a:lstStyle>
            <a:lvl1pPr>
              <a:defRPr sz="2400"/>
            </a:lvl1pPr>
          </a:lstStyle>
          <a:p>
            <a:r>
              <a:rPr lang="en-US" dirty="0"/>
              <a:t>Click to edit Master title style for 1 or 2 line headlines</a:t>
            </a:r>
          </a:p>
        </p:txBody>
      </p:sp>
    </p:spTree>
    <p:extLst>
      <p:ext uri="{BB962C8B-B14F-4D97-AF65-F5344CB8AC3E}">
        <p14:creationId xmlns:p14="http://schemas.microsoft.com/office/powerpoint/2010/main" val="88617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anel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4" name="TextBox 3">
            <a:extLst>
              <a:ext uri="{FF2B5EF4-FFF2-40B4-BE49-F238E27FC236}">
                <a16:creationId xmlns:a16="http://schemas.microsoft.com/office/drawing/2014/main" id="{9BFDDD89-0186-FFA9-F682-4D44892A642A}"/>
              </a:ext>
            </a:extLst>
          </p:cNvPr>
          <p:cNvSpPr txBox="1"/>
          <p:nvPr userDrawn="1"/>
        </p:nvSpPr>
        <p:spPr>
          <a:xfrm>
            <a:off x="273846" y="1470091"/>
            <a:ext cx="5009904"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Sales Value </a:t>
            </a:r>
            <a:r>
              <a:rPr lang="en-US" sz="1058" b="0" dirty="0">
                <a:solidFill>
                  <a:srgbClr val="A1A4B2"/>
                </a:solidFill>
                <a:latin typeface="Arial" panose="020B0604020202020204" pitchFamily="34" charset="0"/>
                <a:cs typeface="Arial" panose="020B0604020202020204" pitchFamily="34" charset="0"/>
              </a:rPr>
              <a:t>incl. VAT</a:t>
            </a:r>
          </a:p>
        </p:txBody>
      </p:sp>
      <p:sp>
        <p:nvSpPr>
          <p:cNvPr id="5" name="TextBox 4">
            <a:extLst>
              <a:ext uri="{FF2B5EF4-FFF2-40B4-BE49-F238E27FC236}">
                <a16:creationId xmlns:a16="http://schemas.microsoft.com/office/drawing/2014/main" id="{BBA3207A-F0FA-4C58-48D1-A0EAD3ABFFF1}"/>
              </a:ext>
            </a:extLst>
          </p:cNvPr>
          <p:cNvSpPr txBox="1"/>
          <p:nvPr userDrawn="1"/>
        </p:nvSpPr>
        <p:spPr>
          <a:xfrm>
            <a:off x="7146210" y="1470091"/>
            <a:ext cx="4761863"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Sales Value Decomposition &amp; Growth Drivers</a:t>
            </a:r>
            <a:endParaRPr lang="en-US" sz="1058" b="0" dirty="0">
              <a:solidFill>
                <a:srgbClr val="A1A4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B4E5A4-4FEA-5D6C-1AFE-63A306B12698}"/>
              </a:ext>
            </a:extLst>
          </p:cNvPr>
          <p:cNvSpPr txBox="1"/>
          <p:nvPr userDrawn="1"/>
        </p:nvSpPr>
        <p:spPr>
          <a:xfrm>
            <a:off x="283926" y="3518944"/>
            <a:ext cx="5009904" cy="255134"/>
          </a:xfrm>
          <a:prstGeom prst="rect">
            <a:avLst/>
          </a:prstGeom>
          <a:noFill/>
        </p:spPr>
        <p:txBody>
          <a:bodyPr wrap="square" rtlCol="0" anchor="ctr">
            <a:spAutoFit/>
          </a:bodyPr>
          <a:lstStyle/>
          <a:p>
            <a:r>
              <a:rPr lang="en-US" sz="1058" b="1" dirty="0">
                <a:latin typeface="Arial" panose="020B0604020202020204" pitchFamily="34" charset="0"/>
                <a:cs typeface="Arial" panose="020B0604020202020204" pitchFamily="34" charset="0"/>
              </a:rPr>
              <a:t>Monthly Sales Value &amp; YoY Evolution</a:t>
            </a:r>
            <a:endParaRPr lang="en-US" sz="1058" b="0" dirty="0">
              <a:solidFill>
                <a:srgbClr val="A1A4B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986AC16-54F0-697B-AC44-A50481DA529E}"/>
              </a:ext>
            </a:extLst>
          </p:cNvPr>
          <p:cNvSpPr txBox="1"/>
          <p:nvPr userDrawn="1"/>
        </p:nvSpPr>
        <p:spPr>
          <a:xfrm>
            <a:off x="273846" y="2741277"/>
            <a:ext cx="4435287"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a:t>
            </a:r>
          </a:p>
        </p:txBody>
      </p:sp>
      <p:sp>
        <p:nvSpPr>
          <p:cNvPr id="21" name="Rounded Rectangle 20">
            <a:extLst>
              <a:ext uri="{FF2B5EF4-FFF2-40B4-BE49-F238E27FC236}">
                <a16:creationId xmlns:a16="http://schemas.microsoft.com/office/drawing/2014/main" id="{0AE1B7B3-E3EC-6084-F3FA-19E642CF9AF9}"/>
              </a:ext>
            </a:extLst>
          </p:cNvPr>
          <p:cNvSpPr/>
          <p:nvPr userDrawn="1"/>
        </p:nvSpPr>
        <p:spPr>
          <a:xfrm>
            <a:off x="8217157" y="2048805"/>
            <a:ext cx="1716887" cy="1152069"/>
          </a:xfrm>
          <a:prstGeom prst="roundRect">
            <a:avLst>
              <a:gd name="adj" fmla="val 7937"/>
            </a:avLst>
          </a:prstGeom>
          <a:solidFill>
            <a:srgbClr val="193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endParaRPr>
          </a:p>
        </p:txBody>
      </p:sp>
      <p:sp>
        <p:nvSpPr>
          <p:cNvPr id="22" name="Rounded Rectangle 21">
            <a:extLst>
              <a:ext uri="{FF2B5EF4-FFF2-40B4-BE49-F238E27FC236}">
                <a16:creationId xmlns:a16="http://schemas.microsoft.com/office/drawing/2014/main" id="{627141BA-2CD2-CDED-3812-781365F65CCF}"/>
              </a:ext>
            </a:extLst>
          </p:cNvPr>
          <p:cNvSpPr/>
          <p:nvPr userDrawn="1"/>
        </p:nvSpPr>
        <p:spPr>
          <a:xfrm>
            <a:off x="7249326" y="3492969"/>
            <a:ext cx="1716887" cy="1152069"/>
          </a:xfrm>
          <a:prstGeom prst="roundRect">
            <a:avLst>
              <a:gd name="adj" fmla="val 7937"/>
            </a:avLst>
          </a:prstGeom>
          <a:solidFill>
            <a:srgbClr val="137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137CC2"/>
              </a:solidFill>
            </a:endParaRPr>
          </a:p>
        </p:txBody>
      </p:sp>
      <p:sp>
        <p:nvSpPr>
          <p:cNvPr id="23" name="Rounded Rectangle 22">
            <a:extLst>
              <a:ext uri="{FF2B5EF4-FFF2-40B4-BE49-F238E27FC236}">
                <a16:creationId xmlns:a16="http://schemas.microsoft.com/office/drawing/2014/main" id="{DD076D0F-D482-6912-5F8C-629FACF4C5DD}"/>
              </a:ext>
            </a:extLst>
          </p:cNvPr>
          <p:cNvSpPr/>
          <p:nvPr userDrawn="1"/>
        </p:nvSpPr>
        <p:spPr>
          <a:xfrm>
            <a:off x="9156218" y="3496663"/>
            <a:ext cx="1716887" cy="1152069"/>
          </a:xfrm>
          <a:prstGeom prst="roundRect">
            <a:avLst>
              <a:gd name="adj" fmla="val 7937"/>
            </a:avLst>
          </a:prstGeom>
          <a:noFill/>
          <a:ln w="28575">
            <a:solidFill>
              <a:srgbClr val="A1A4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endParaRPr>
          </a:p>
        </p:txBody>
      </p:sp>
      <p:sp>
        <p:nvSpPr>
          <p:cNvPr id="24" name="Rounded Rectangle 23">
            <a:extLst>
              <a:ext uri="{FF2B5EF4-FFF2-40B4-BE49-F238E27FC236}">
                <a16:creationId xmlns:a16="http://schemas.microsoft.com/office/drawing/2014/main" id="{B43B29E1-E081-B975-1188-17E211C9339E}"/>
              </a:ext>
            </a:extLst>
          </p:cNvPr>
          <p:cNvSpPr/>
          <p:nvPr userDrawn="1"/>
        </p:nvSpPr>
        <p:spPr>
          <a:xfrm>
            <a:off x="10124049" y="4933512"/>
            <a:ext cx="1716887" cy="1152069"/>
          </a:xfrm>
          <a:prstGeom prst="roundRect">
            <a:avLst>
              <a:gd name="adj" fmla="val 7937"/>
            </a:avLst>
          </a:prstGeom>
          <a:solidFill>
            <a:srgbClr val="70C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70CCFA"/>
              </a:solidFill>
            </a:endParaRPr>
          </a:p>
        </p:txBody>
      </p:sp>
      <p:sp>
        <p:nvSpPr>
          <p:cNvPr id="25" name="Rounded Rectangle 24">
            <a:extLst>
              <a:ext uri="{FF2B5EF4-FFF2-40B4-BE49-F238E27FC236}">
                <a16:creationId xmlns:a16="http://schemas.microsoft.com/office/drawing/2014/main" id="{75BF357E-DC76-59D7-C430-870F5E3395EF}"/>
              </a:ext>
            </a:extLst>
          </p:cNvPr>
          <p:cNvSpPr/>
          <p:nvPr userDrawn="1"/>
        </p:nvSpPr>
        <p:spPr>
          <a:xfrm>
            <a:off x="8217157" y="4933050"/>
            <a:ext cx="1716887" cy="1152069"/>
          </a:xfrm>
          <a:prstGeom prst="roundRect">
            <a:avLst>
              <a:gd name="adj" fmla="val 7937"/>
            </a:avLst>
          </a:prstGeom>
          <a:solidFill>
            <a:srgbClr val="70C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ln>
                <a:noFill/>
              </a:ln>
              <a:solidFill>
                <a:srgbClr val="70CCFA"/>
              </a:solidFill>
            </a:endParaRPr>
          </a:p>
        </p:txBody>
      </p:sp>
      <p:cxnSp>
        <p:nvCxnSpPr>
          <p:cNvPr id="27" name="Elbow Connector 26">
            <a:extLst>
              <a:ext uri="{FF2B5EF4-FFF2-40B4-BE49-F238E27FC236}">
                <a16:creationId xmlns:a16="http://schemas.microsoft.com/office/drawing/2014/main" id="{FE65B357-C7FC-3BD8-50F9-7A6910029F37}"/>
              </a:ext>
            </a:extLst>
          </p:cNvPr>
          <p:cNvCxnSpPr>
            <a:stCxn id="21" idx="2"/>
            <a:endCxn id="22" idx="0"/>
          </p:cNvCxnSpPr>
          <p:nvPr userDrawn="1"/>
        </p:nvCxnSpPr>
        <p:spPr>
          <a:xfrm rot="5400000">
            <a:off x="8445639" y="2863006"/>
            <a:ext cx="292095" cy="967831"/>
          </a:xfrm>
          <a:prstGeom prst="bentConnector3">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a:extLst>
              <a:ext uri="{FF2B5EF4-FFF2-40B4-BE49-F238E27FC236}">
                <a16:creationId xmlns:a16="http://schemas.microsoft.com/office/drawing/2014/main" id="{6CA14852-7BD7-B59F-6194-C5EDB3E99723}"/>
              </a:ext>
            </a:extLst>
          </p:cNvPr>
          <p:cNvCxnSpPr>
            <a:cxnSpLocks/>
            <a:stCxn id="21" idx="2"/>
            <a:endCxn id="23" idx="0"/>
          </p:cNvCxnSpPr>
          <p:nvPr userDrawn="1"/>
        </p:nvCxnSpPr>
        <p:spPr>
          <a:xfrm rot="16200000" flipH="1">
            <a:off x="9397237" y="2879237"/>
            <a:ext cx="295789" cy="93906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88CF3CCD-97A5-A3B9-C346-B68ACFB7ABB1}"/>
              </a:ext>
            </a:extLst>
          </p:cNvPr>
          <p:cNvCxnSpPr>
            <a:cxnSpLocks/>
            <a:stCxn id="23" idx="2"/>
            <a:endCxn id="24" idx="0"/>
          </p:cNvCxnSpPr>
          <p:nvPr userDrawn="1"/>
        </p:nvCxnSpPr>
        <p:spPr>
          <a:xfrm rot="16200000" flipH="1">
            <a:off x="10356187" y="4307206"/>
            <a:ext cx="284779" cy="96783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a:extLst>
              <a:ext uri="{FF2B5EF4-FFF2-40B4-BE49-F238E27FC236}">
                <a16:creationId xmlns:a16="http://schemas.microsoft.com/office/drawing/2014/main" id="{0C347AC3-4057-CC1E-4EC6-A42502CD2BE1}"/>
              </a:ext>
            </a:extLst>
          </p:cNvPr>
          <p:cNvCxnSpPr>
            <a:cxnSpLocks/>
            <a:stCxn id="23" idx="2"/>
            <a:endCxn id="25" idx="0"/>
          </p:cNvCxnSpPr>
          <p:nvPr userDrawn="1"/>
        </p:nvCxnSpPr>
        <p:spPr>
          <a:xfrm rot="5400000">
            <a:off x="9402973" y="4321361"/>
            <a:ext cx="284318" cy="939061"/>
          </a:xfrm>
          <a:prstGeom prst="bentConnector3">
            <a:avLst>
              <a:gd name="adj1" fmla="val 50000"/>
            </a:avLst>
          </a:prstGeom>
          <a:ln w="127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610403F-B94A-59BD-057E-674869C4BEF1}"/>
              </a:ext>
            </a:extLst>
          </p:cNvPr>
          <p:cNvSpPr txBox="1"/>
          <p:nvPr userDrawn="1"/>
        </p:nvSpPr>
        <p:spPr>
          <a:xfrm>
            <a:off x="8385344" y="2901425"/>
            <a:ext cx="1380513"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0" name="TextBox 39">
            <a:extLst>
              <a:ext uri="{FF2B5EF4-FFF2-40B4-BE49-F238E27FC236}">
                <a16:creationId xmlns:a16="http://schemas.microsoft.com/office/drawing/2014/main" id="{AFDD27E4-EA88-5BE6-3D97-07D161655CEC}"/>
              </a:ext>
            </a:extLst>
          </p:cNvPr>
          <p:cNvSpPr txBox="1"/>
          <p:nvPr userDrawn="1"/>
        </p:nvSpPr>
        <p:spPr>
          <a:xfrm>
            <a:off x="7417512" y="4345592"/>
            <a:ext cx="1380513"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1" name="TextBox 40">
            <a:extLst>
              <a:ext uri="{FF2B5EF4-FFF2-40B4-BE49-F238E27FC236}">
                <a16:creationId xmlns:a16="http://schemas.microsoft.com/office/drawing/2014/main" id="{81527A40-1131-4FFF-D18A-E97DC99B7FB0}"/>
              </a:ext>
            </a:extLst>
          </p:cNvPr>
          <p:cNvSpPr txBox="1"/>
          <p:nvPr userDrawn="1"/>
        </p:nvSpPr>
        <p:spPr>
          <a:xfrm>
            <a:off x="9324404" y="4349283"/>
            <a:ext cx="1380513" cy="206339"/>
          </a:xfrm>
          <a:prstGeom prst="rect">
            <a:avLst/>
          </a:prstGeom>
          <a:noFill/>
        </p:spPr>
        <p:txBody>
          <a:bodyPr wrap="square" rtlCol="0" anchor="ctr">
            <a:spAutoFit/>
          </a:bodyPr>
          <a:lstStyle/>
          <a:p>
            <a:pPr algn="ctr"/>
            <a:r>
              <a:rPr lang="en-US" sz="741" b="0" dirty="0">
                <a:solidFill>
                  <a:srgbClr val="A1A4B2"/>
                </a:solidFill>
                <a:latin typeface="Arial" panose="020B0604020202020204" pitchFamily="34" charset="0"/>
                <a:cs typeface="Arial" panose="020B0604020202020204" pitchFamily="34" charset="0"/>
              </a:rPr>
              <a:t>YoY Evolution</a:t>
            </a:r>
          </a:p>
        </p:txBody>
      </p:sp>
      <p:sp>
        <p:nvSpPr>
          <p:cNvPr id="42" name="TextBox 41">
            <a:extLst>
              <a:ext uri="{FF2B5EF4-FFF2-40B4-BE49-F238E27FC236}">
                <a16:creationId xmlns:a16="http://schemas.microsoft.com/office/drawing/2014/main" id="{C5D37E1E-7325-7614-C6F9-14494BBDFD1B}"/>
              </a:ext>
            </a:extLst>
          </p:cNvPr>
          <p:cNvSpPr txBox="1"/>
          <p:nvPr userDrawn="1"/>
        </p:nvSpPr>
        <p:spPr>
          <a:xfrm>
            <a:off x="8328557" y="5761876"/>
            <a:ext cx="1517917"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3" name="TextBox 42">
            <a:extLst>
              <a:ext uri="{FF2B5EF4-FFF2-40B4-BE49-F238E27FC236}">
                <a16:creationId xmlns:a16="http://schemas.microsoft.com/office/drawing/2014/main" id="{1EEA3352-9C42-46B3-AF15-8EA596B9FF58}"/>
              </a:ext>
            </a:extLst>
          </p:cNvPr>
          <p:cNvSpPr txBox="1"/>
          <p:nvPr userDrawn="1"/>
        </p:nvSpPr>
        <p:spPr>
          <a:xfrm>
            <a:off x="10223534" y="5761876"/>
            <a:ext cx="1517917" cy="206339"/>
          </a:xfrm>
          <a:prstGeom prst="rect">
            <a:avLst/>
          </a:prstGeom>
          <a:noFill/>
        </p:spPr>
        <p:txBody>
          <a:bodyPr wrap="square" rtlCol="0" anchor="ctr">
            <a:spAutoFit/>
          </a:bodyPr>
          <a:lstStyle/>
          <a:p>
            <a:pPr algn="ctr"/>
            <a:r>
              <a:rPr lang="en-US" sz="741" b="0" dirty="0">
                <a:solidFill>
                  <a:schemeClr val="bg1">
                    <a:lumMod val="95000"/>
                  </a:schemeClr>
                </a:solidFill>
                <a:latin typeface="Arial" panose="020B0604020202020204" pitchFamily="34" charset="0"/>
                <a:cs typeface="Arial" panose="020B0604020202020204" pitchFamily="34" charset="0"/>
              </a:rPr>
              <a:t>YoY Evolution</a:t>
            </a:r>
          </a:p>
        </p:txBody>
      </p:sp>
      <p:sp>
        <p:nvSpPr>
          <p:cNvPr id="44" name="TextBox 43">
            <a:extLst>
              <a:ext uri="{FF2B5EF4-FFF2-40B4-BE49-F238E27FC236}">
                <a16:creationId xmlns:a16="http://schemas.microsoft.com/office/drawing/2014/main" id="{422F5AB2-F652-3B06-9A99-5DBC257A65B8}"/>
              </a:ext>
            </a:extLst>
          </p:cNvPr>
          <p:cNvSpPr txBox="1"/>
          <p:nvPr userDrawn="1"/>
        </p:nvSpPr>
        <p:spPr>
          <a:xfrm>
            <a:off x="8397258" y="2137141"/>
            <a:ext cx="1380513"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Sales Value</a:t>
            </a:r>
          </a:p>
        </p:txBody>
      </p:sp>
      <p:sp>
        <p:nvSpPr>
          <p:cNvPr id="45" name="TextBox 44">
            <a:extLst>
              <a:ext uri="{FF2B5EF4-FFF2-40B4-BE49-F238E27FC236}">
                <a16:creationId xmlns:a16="http://schemas.microsoft.com/office/drawing/2014/main" id="{43DEB4D0-4868-59BA-9B26-54C9FB53CF86}"/>
              </a:ext>
            </a:extLst>
          </p:cNvPr>
          <p:cNvSpPr txBox="1"/>
          <p:nvPr userDrawn="1"/>
        </p:nvSpPr>
        <p:spPr>
          <a:xfrm>
            <a:off x="7417512" y="3582451"/>
            <a:ext cx="1380513"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Orders</a:t>
            </a:r>
          </a:p>
        </p:txBody>
      </p:sp>
      <p:sp>
        <p:nvSpPr>
          <p:cNvPr id="46" name="TextBox 45">
            <a:extLst>
              <a:ext uri="{FF2B5EF4-FFF2-40B4-BE49-F238E27FC236}">
                <a16:creationId xmlns:a16="http://schemas.microsoft.com/office/drawing/2014/main" id="{75F01A8B-52F7-9201-447A-90A48A732819}"/>
              </a:ext>
            </a:extLst>
          </p:cNvPr>
          <p:cNvSpPr txBox="1"/>
          <p:nvPr userDrawn="1"/>
        </p:nvSpPr>
        <p:spPr>
          <a:xfrm>
            <a:off x="9156215" y="3577974"/>
            <a:ext cx="1716891" cy="238848"/>
          </a:xfrm>
          <a:prstGeom prst="rect">
            <a:avLst/>
          </a:prstGeom>
          <a:noFill/>
        </p:spPr>
        <p:txBody>
          <a:bodyPr wrap="square" rtlCol="0" anchor="ctr">
            <a:spAutoFit/>
          </a:bodyPr>
          <a:lstStyle/>
          <a:p>
            <a:pPr algn="ctr"/>
            <a:r>
              <a:rPr lang="en-US" sz="952" b="1" dirty="0">
                <a:solidFill>
                  <a:srgbClr val="A1A4B2"/>
                </a:solidFill>
                <a:latin typeface="Arial" panose="020B0604020202020204" pitchFamily="34" charset="0"/>
                <a:cs typeface="Arial" panose="020B0604020202020204" pitchFamily="34" charset="0"/>
              </a:rPr>
              <a:t>Average Basket Value</a:t>
            </a:r>
          </a:p>
        </p:txBody>
      </p:sp>
      <p:sp>
        <p:nvSpPr>
          <p:cNvPr id="47" name="TextBox 46">
            <a:extLst>
              <a:ext uri="{FF2B5EF4-FFF2-40B4-BE49-F238E27FC236}">
                <a16:creationId xmlns:a16="http://schemas.microsoft.com/office/drawing/2014/main" id="{905D436A-6C11-BA64-FD21-AC7212EE8597}"/>
              </a:ext>
            </a:extLst>
          </p:cNvPr>
          <p:cNvSpPr txBox="1"/>
          <p:nvPr userDrawn="1"/>
        </p:nvSpPr>
        <p:spPr>
          <a:xfrm>
            <a:off x="8217154" y="5009000"/>
            <a:ext cx="1716891"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Average Basket Items</a:t>
            </a:r>
          </a:p>
        </p:txBody>
      </p:sp>
      <p:sp>
        <p:nvSpPr>
          <p:cNvPr id="48" name="TextBox 47">
            <a:extLst>
              <a:ext uri="{FF2B5EF4-FFF2-40B4-BE49-F238E27FC236}">
                <a16:creationId xmlns:a16="http://schemas.microsoft.com/office/drawing/2014/main" id="{DC94BF7F-27E2-801F-9397-76050CB2EA94}"/>
              </a:ext>
            </a:extLst>
          </p:cNvPr>
          <p:cNvSpPr txBox="1"/>
          <p:nvPr userDrawn="1"/>
        </p:nvSpPr>
        <p:spPr>
          <a:xfrm>
            <a:off x="10223532" y="5010563"/>
            <a:ext cx="1517920" cy="238848"/>
          </a:xfrm>
          <a:prstGeom prst="rect">
            <a:avLst/>
          </a:prstGeom>
          <a:noFill/>
        </p:spPr>
        <p:txBody>
          <a:bodyPr wrap="square" rtlCol="0" anchor="ctr">
            <a:spAutoFit/>
          </a:bodyPr>
          <a:lstStyle/>
          <a:p>
            <a:pPr algn="ctr"/>
            <a:r>
              <a:rPr lang="en-US" sz="952" b="1" dirty="0">
                <a:solidFill>
                  <a:schemeClr val="bg1">
                    <a:lumMod val="95000"/>
                  </a:schemeClr>
                </a:solidFill>
                <a:latin typeface="Arial" panose="020B0604020202020204" pitchFamily="34" charset="0"/>
                <a:cs typeface="Arial" panose="020B0604020202020204" pitchFamily="34" charset="0"/>
              </a:rPr>
              <a:t>Average Unit Price</a:t>
            </a:r>
          </a:p>
        </p:txBody>
      </p:sp>
      <p:sp>
        <p:nvSpPr>
          <p:cNvPr id="54" name="footnote">
            <a:extLst>
              <a:ext uri="{FF2B5EF4-FFF2-40B4-BE49-F238E27FC236}">
                <a16:creationId xmlns:a16="http://schemas.microsoft.com/office/drawing/2014/main" id="{5A6EAE2E-59D4-01DE-CF96-8211DBE302B1}"/>
              </a:ext>
            </a:extLst>
          </p:cNvPr>
          <p:cNvSpPr txBox="1"/>
          <p:nvPr userDrawn="1"/>
        </p:nvSpPr>
        <p:spPr>
          <a:xfrm>
            <a:off x="6898170" y="6302605"/>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Sales Value includes VAT. Based on data from eRetail Audit Panel.</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11" name="+overview_total_value">
            <a:extLst>
              <a:ext uri="{FF2B5EF4-FFF2-40B4-BE49-F238E27FC236}">
                <a16:creationId xmlns:a16="http://schemas.microsoft.com/office/drawing/2014/main" id="{8F211AC1-0D7C-3210-DF5D-20179F0F836A}"/>
              </a:ext>
            </a:extLst>
          </p:cNvPr>
          <p:cNvSpPr>
            <a:spLocks noGrp="1"/>
          </p:cNvSpPr>
          <p:nvPr>
            <p:ph type="body" sz="quarter" idx="12" hasCustomPrompt="1"/>
          </p:nvPr>
        </p:nvSpPr>
        <p:spPr>
          <a:xfrm>
            <a:off x="283927" y="1801695"/>
            <a:ext cx="4425207" cy="915490"/>
          </a:xfrm>
          <a:prstGeom prst="rect">
            <a:avLst/>
          </a:prstGeom>
        </p:spPr>
        <p:txBody>
          <a:bodyPr anchor="b"/>
          <a:lstStyle>
            <a:lvl1pPr marL="0" indent="0">
              <a:buNone/>
              <a:defRPr sz="5292" b="1">
                <a:solidFill>
                  <a:srgbClr val="19337F"/>
                </a:solidFill>
                <a:latin typeface="Arial" panose="020B0604020202020204" pitchFamily="34" charset="0"/>
                <a:cs typeface="Arial" panose="020B0604020202020204" pitchFamily="34" charset="0"/>
              </a:defRPr>
            </a:lvl1pPr>
          </a:lstStyle>
          <a:p>
            <a:pPr lvl="0"/>
            <a:r>
              <a:rPr lang="el-GR" dirty="0"/>
              <a:t>€</a:t>
            </a:r>
            <a:r>
              <a:rPr lang="en-US" dirty="0"/>
              <a:t>000M</a:t>
            </a:r>
          </a:p>
        </p:txBody>
      </p:sp>
      <p:sp>
        <p:nvSpPr>
          <p:cNvPr id="17" name="+overview_total_evo">
            <a:extLst>
              <a:ext uri="{FF2B5EF4-FFF2-40B4-BE49-F238E27FC236}">
                <a16:creationId xmlns:a16="http://schemas.microsoft.com/office/drawing/2014/main" id="{61E94D3D-1466-1B9A-4156-C43B1519582B}"/>
              </a:ext>
            </a:extLst>
          </p:cNvPr>
          <p:cNvSpPr>
            <a:spLocks noGrp="1"/>
          </p:cNvSpPr>
          <p:nvPr>
            <p:ph type="body" sz="quarter" idx="13" hasCustomPrompt="1"/>
          </p:nvPr>
        </p:nvSpPr>
        <p:spPr>
          <a:xfrm>
            <a:off x="283926" y="2936479"/>
            <a:ext cx="4435286" cy="455054"/>
          </a:xfrm>
          <a:prstGeom prst="rect">
            <a:avLst/>
          </a:prstGeom>
        </p:spPr>
        <p:txBody>
          <a:bodyPr/>
          <a:lstStyle>
            <a:lvl1pPr marL="0" indent="0">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p>
        </p:txBody>
      </p:sp>
      <p:sp>
        <p:nvSpPr>
          <p:cNvPr id="20" name="+overview_trendline">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283924" y="3816880"/>
            <a:ext cx="6580353" cy="241928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TRENDLINE</a:t>
            </a:r>
          </a:p>
        </p:txBody>
      </p:sp>
      <p:sp>
        <p:nvSpPr>
          <p:cNvPr id="49" name="+overview_value_evo">
            <a:extLst>
              <a:ext uri="{FF2B5EF4-FFF2-40B4-BE49-F238E27FC236}">
                <a16:creationId xmlns:a16="http://schemas.microsoft.com/office/drawing/2014/main" id="{E6A71348-CA52-30DA-DD79-53D9453B6495}"/>
              </a:ext>
            </a:extLst>
          </p:cNvPr>
          <p:cNvSpPr>
            <a:spLocks noGrp="1"/>
          </p:cNvSpPr>
          <p:nvPr>
            <p:ph type="body" sz="quarter" idx="15" hasCustomPrompt="1"/>
          </p:nvPr>
        </p:nvSpPr>
        <p:spPr>
          <a:xfrm>
            <a:off x="8358403" y="2413689"/>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0" name="+overview_orders_evo">
            <a:extLst>
              <a:ext uri="{FF2B5EF4-FFF2-40B4-BE49-F238E27FC236}">
                <a16:creationId xmlns:a16="http://schemas.microsoft.com/office/drawing/2014/main" id="{211E2A55-29DF-3253-E284-F5E791C48093}"/>
              </a:ext>
            </a:extLst>
          </p:cNvPr>
          <p:cNvSpPr>
            <a:spLocks noGrp="1"/>
          </p:cNvSpPr>
          <p:nvPr>
            <p:ph type="body" sz="quarter" idx="16" hasCustomPrompt="1"/>
          </p:nvPr>
        </p:nvSpPr>
        <p:spPr>
          <a:xfrm>
            <a:off x="7404040" y="3845169"/>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1" name="+overview_basket_value_evo">
            <a:extLst>
              <a:ext uri="{FF2B5EF4-FFF2-40B4-BE49-F238E27FC236}">
                <a16:creationId xmlns:a16="http://schemas.microsoft.com/office/drawing/2014/main" id="{542C001F-CFCB-71B2-8410-C93D0C394800}"/>
              </a:ext>
            </a:extLst>
          </p:cNvPr>
          <p:cNvSpPr>
            <a:spLocks noGrp="1"/>
          </p:cNvSpPr>
          <p:nvPr>
            <p:ph type="body" sz="quarter" idx="17" hasCustomPrompt="1"/>
          </p:nvPr>
        </p:nvSpPr>
        <p:spPr>
          <a:xfrm>
            <a:off x="9309913" y="3841476"/>
            <a:ext cx="1407454" cy="455054"/>
          </a:xfrm>
          <a:prstGeom prst="rect">
            <a:avLst/>
          </a:prstGeom>
        </p:spPr>
        <p:txBody>
          <a:bodyPr anchor="ctr"/>
          <a:lstStyle>
            <a:lvl1pPr marL="0" indent="0" algn="ctr">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p>
        </p:txBody>
      </p:sp>
      <p:sp>
        <p:nvSpPr>
          <p:cNvPr id="52" name="+overview_basket_items_evo">
            <a:extLst>
              <a:ext uri="{FF2B5EF4-FFF2-40B4-BE49-F238E27FC236}">
                <a16:creationId xmlns:a16="http://schemas.microsoft.com/office/drawing/2014/main" id="{FEFB2ACC-A0F7-31AB-3D0E-52461EF326EE}"/>
              </a:ext>
            </a:extLst>
          </p:cNvPr>
          <p:cNvSpPr>
            <a:spLocks noGrp="1"/>
          </p:cNvSpPr>
          <p:nvPr>
            <p:ph type="body" sz="quarter" idx="18" hasCustomPrompt="1"/>
          </p:nvPr>
        </p:nvSpPr>
        <p:spPr>
          <a:xfrm>
            <a:off x="8358403" y="5288055"/>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
        <p:nvSpPr>
          <p:cNvPr id="53" name="+overview_price_evo">
            <a:extLst>
              <a:ext uri="{FF2B5EF4-FFF2-40B4-BE49-F238E27FC236}">
                <a16:creationId xmlns:a16="http://schemas.microsoft.com/office/drawing/2014/main" id="{8B543F12-2D24-48D9-C296-43D1D6D525B3}"/>
              </a:ext>
            </a:extLst>
          </p:cNvPr>
          <p:cNvSpPr>
            <a:spLocks noGrp="1"/>
          </p:cNvSpPr>
          <p:nvPr>
            <p:ph type="body" sz="quarter" idx="19" hasCustomPrompt="1"/>
          </p:nvPr>
        </p:nvSpPr>
        <p:spPr>
          <a:xfrm>
            <a:off x="10278765" y="5277042"/>
            <a:ext cx="1407454" cy="455054"/>
          </a:xfrm>
          <a:prstGeom prst="rect">
            <a:avLst/>
          </a:prstGeom>
        </p:spPr>
        <p:txBody>
          <a:bodyPr anchor="ctr"/>
          <a:lstStyle>
            <a:lvl1pPr marL="0" indent="0" algn="ctr">
              <a:buNone/>
              <a:defRPr sz="2540" b="1">
                <a:solidFill>
                  <a:schemeClr val="bg1"/>
                </a:solidFill>
                <a:latin typeface="Arial" panose="020B0604020202020204" pitchFamily="34" charset="0"/>
                <a:cs typeface="Arial" panose="020B0604020202020204" pitchFamily="34" charset="0"/>
              </a:defRPr>
            </a:lvl1pPr>
          </a:lstStyle>
          <a:p>
            <a:pPr lvl="0"/>
            <a:r>
              <a:rPr lang="en-US" dirty="0"/>
              <a:t>+0%</a:t>
            </a:r>
          </a:p>
        </p:txBody>
      </p:sp>
    </p:spTree>
    <p:extLst>
      <p:ext uri="{BB962C8B-B14F-4D97-AF65-F5344CB8AC3E}">
        <p14:creationId xmlns:p14="http://schemas.microsoft.com/office/powerpoint/2010/main" val="39383204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_empty">
    <p:spTree>
      <p:nvGrpSpPr>
        <p:cNvPr id="1" name=""/>
        <p:cNvGrpSpPr/>
        <p:nvPr/>
      </p:nvGrpSpPr>
      <p:grpSpPr>
        <a:xfrm>
          <a:off x="0" y="0"/>
          <a:ext cx="0" cy="0"/>
          <a:chOff x="0" y="0"/>
          <a:chExt cx="0" cy="0"/>
        </a:xfrm>
      </p:grpSpPr>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cxnSp>
        <p:nvCxnSpPr>
          <p:cNvPr id="2" name="Straight Connector 1">
            <a:extLst>
              <a:ext uri="{FF2B5EF4-FFF2-40B4-BE49-F238E27FC236}">
                <a16:creationId xmlns:a16="http://schemas.microsoft.com/office/drawing/2014/main" id="{48F0DB8C-3391-4799-75A1-8C0081766721}"/>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header_report_title">
            <a:extLst>
              <a:ext uri="{FF2B5EF4-FFF2-40B4-BE49-F238E27FC236}">
                <a16:creationId xmlns:a16="http://schemas.microsoft.com/office/drawing/2014/main" id="{D2B5F683-E7D2-13AA-04E3-3CD41320FAA4}"/>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4" name="+header_section_title">
            <a:extLst>
              <a:ext uri="{FF2B5EF4-FFF2-40B4-BE49-F238E27FC236}">
                <a16:creationId xmlns:a16="http://schemas.microsoft.com/office/drawing/2014/main" id="{B75AAA8A-A33B-4934-727B-5F6691B15C69}"/>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5" name="+header_title">
            <a:extLst>
              <a:ext uri="{FF2B5EF4-FFF2-40B4-BE49-F238E27FC236}">
                <a16:creationId xmlns:a16="http://schemas.microsoft.com/office/drawing/2014/main" id="{298D7F0F-A352-053B-FE6A-527A4F677890}"/>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Tree>
    <p:extLst>
      <p:ext uri="{BB962C8B-B14F-4D97-AF65-F5344CB8AC3E}">
        <p14:creationId xmlns:p14="http://schemas.microsoft.com/office/powerpoint/2010/main" val="15202040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_intr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C1BA3C-53CE-A5F3-D97D-31CD96870BED}"/>
              </a:ext>
            </a:extLst>
          </p:cNvPr>
          <p:cNvSpPr/>
          <p:nvPr userDrawn="1"/>
        </p:nvSpPr>
        <p:spPr>
          <a:xfrm>
            <a:off x="8844134" y="0"/>
            <a:ext cx="3347866" cy="6857989"/>
          </a:xfrm>
          <a:prstGeom prst="rect">
            <a:avLst/>
          </a:prstGeom>
          <a:solidFill>
            <a:srgbClr val="F0F2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p>
        </p:txBody>
      </p: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cxnSp>
        <p:nvCxnSpPr>
          <p:cNvPr id="2" name="Straight Connector 1">
            <a:extLst>
              <a:ext uri="{FF2B5EF4-FFF2-40B4-BE49-F238E27FC236}">
                <a16:creationId xmlns:a16="http://schemas.microsoft.com/office/drawing/2014/main" id="{D4787BF2-5F68-6DB4-C979-72C918CB3C23}"/>
              </a:ext>
            </a:extLst>
          </p:cNvPr>
          <p:cNvCxnSpPr>
            <a:cxnSpLocks/>
          </p:cNvCxnSpPr>
          <p:nvPr userDrawn="1"/>
        </p:nvCxnSpPr>
        <p:spPr>
          <a:xfrm>
            <a:off x="273846" y="1145234"/>
            <a:ext cx="8251583"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5" name="+header_section_title">
            <a:extLst>
              <a:ext uri="{FF2B5EF4-FFF2-40B4-BE49-F238E27FC236}">
                <a16:creationId xmlns:a16="http://schemas.microsoft.com/office/drawing/2014/main" id="{32798051-07C3-68EB-F242-50BE66333631}"/>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6" name="+header_title">
            <a:extLst>
              <a:ext uri="{FF2B5EF4-FFF2-40B4-BE49-F238E27FC236}">
                <a16:creationId xmlns:a16="http://schemas.microsoft.com/office/drawing/2014/main" id="{459EE91E-1A88-93F5-22AE-5A77067AAE29}"/>
              </a:ext>
            </a:extLst>
          </p:cNvPr>
          <p:cNvSpPr>
            <a:spLocks noGrp="1"/>
          </p:cNvSpPr>
          <p:nvPr>
            <p:ph type="title" hasCustomPrompt="1"/>
          </p:nvPr>
        </p:nvSpPr>
        <p:spPr>
          <a:xfrm>
            <a:off x="273847" y="494475"/>
            <a:ext cx="8251582"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Tree>
    <p:extLst>
      <p:ext uri="{BB962C8B-B14F-4D97-AF65-F5344CB8AC3E}">
        <p14:creationId xmlns:p14="http://schemas.microsoft.com/office/powerpoint/2010/main" val="2743131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rket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E1CB039-3115-67DC-0F79-FDD2E824C803}"/>
              </a:ext>
            </a:extLst>
          </p:cNvPr>
          <p:cNvCxnSpPr/>
          <p:nvPr userDrawn="1"/>
        </p:nvCxnSpPr>
        <p:spPr>
          <a:xfrm>
            <a:off x="273846" y="1145234"/>
            <a:ext cx="11644308"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Google Shape;66;p14">
            <a:extLst>
              <a:ext uri="{FF2B5EF4-FFF2-40B4-BE49-F238E27FC236}">
                <a16:creationId xmlns:a16="http://schemas.microsoft.com/office/drawing/2014/main" id="{DCD7D046-9F50-208C-9B0B-F9ECAE12F445}"/>
              </a:ext>
            </a:extLst>
          </p:cNvPr>
          <p:cNvSpPr txBox="1"/>
          <p:nvPr userDrawn="1"/>
        </p:nvSpPr>
        <p:spPr>
          <a:xfrm>
            <a:off x="6898171" y="6444478"/>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 sz="635" dirty="0">
                <a:solidFill>
                  <a:srgbClr val="A1A4B2"/>
                </a:solidFill>
                <a:latin typeface="Arial" panose="020B0604020202020204" pitchFamily="34" charset="0"/>
                <a:cs typeface="Arial" panose="020B0604020202020204" pitchFamily="34" charset="0"/>
              </a:rPr>
              <a:t>© 2025 Convert Group, All rights reserved</a:t>
            </a:r>
            <a:endParaRPr sz="635" dirty="0">
              <a:solidFill>
                <a:srgbClr val="A1A4B2"/>
              </a:solidFill>
              <a:latin typeface="Arial" panose="020B0604020202020204" pitchFamily="34" charset="0"/>
              <a:cs typeface="Arial" panose="020B0604020202020204" pitchFamily="34" charset="0"/>
            </a:endParaRPr>
          </a:p>
        </p:txBody>
      </p:sp>
      <p:pic>
        <p:nvPicPr>
          <p:cNvPr id="16" name="Google Shape;65;p14">
            <a:extLst>
              <a:ext uri="{FF2B5EF4-FFF2-40B4-BE49-F238E27FC236}">
                <a16:creationId xmlns:a16="http://schemas.microsoft.com/office/drawing/2014/main" id="{6BEB0A73-7FBC-6F1A-9BC9-B12CD9E23768}"/>
              </a:ext>
            </a:extLst>
          </p:cNvPr>
          <p:cNvPicPr preferRelativeResize="0"/>
          <p:nvPr userDrawn="1"/>
        </p:nvPicPr>
        <p:blipFill>
          <a:blip r:embed="rId2">
            <a:alphaModFix/>
          </a:blip>
          <a:stretch>
            <a:fillRect/>
          </a:stretch>
        </p:blipFill>
        <p:spPr>
          <a:xfrm>
            <a:off x="283926" y="6438992"/>
            <a:ext cx="691877" cy="254407"/>
          </a:xfrm>
          <a:prstGeom prst="rect">
            <a:avLst/>
          </a:prstGeom>
          <a:noFill/>
          <a:ln>
            <a:noFill/>
          </a:ln>
        </p:spPr>
      </p:pic>
      <p:sp>
        <p:nvSpPr>
          <p:cNvPr id="4" name="TextBox 3">
            <a:extLst>
              <a:ext uri="{FF2B5EF4-FFF2-40B4-BE49-F238E27FC236}">
                <a16:creationId xmlns:a16="http://schemas.microsoft.com/office/drawing/2014/main" id="{9BFDDD89-0186-FFA9-F682-4D44892A642A}"/>
              </a:ext>
            </a:extLst>
          </p:cNvPr>
          <p:cNvSpPr txBox="1"/>
          <p:nvPr userDrawn="1"/>
        </p:nvSpPr>
        <p:spPr>
          <a:xfrm>
            <a:off x="273847" y="1470091"/>
            <a:ext cx="4445365"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Estimated* Online Grocery Turnover </a:t>
            </a:r>
            <a:r>
              <a:rPr lang="en-US" sz="1058" b="0" dirty="0">
                <a:solidFill>
                  <a:srgbClr val="A1A4B2"/>
                </a:solidFill>
                <a:latin typeface="Arial" panose="020B0604020202020204" pitchFamily="34" charset="0"/>
                <a:cs typeface="Arial" panose="020B0604020202020204" pitchFamily="34" charset="0"/>
              </a:rPr>
              <a:t>incl. VAT</a:t>
            </a:r>
          </a:p>
        </p:txBody>
      </p:sp>
      <p:sp>
        <p:nvSpPr>
          <p:cNvPr id="18" name="TextBox 17">
            <a:extLst>
              <a:ext uri="{FF2B5EF4-FFF2-40B4-BE49-F238E27FC236}">
                <a16:creationId xmlns:a16="http://schemas.microsoft.com/office/drawing/2014/main" id="{3986AC16-54F0-697B-AC44-A50481DA529E}"/>
              </a:ext>
            </a:extLst>
          </p:cNvPr>
          <p:cNvSpPr txBox="1"/>
          <p:nvPr userDrawn="1"/>
        </p:nvSpPr>
        <p:spPr>
          <a:xfrm>
            <a:off x="273846" y="2741277"/>
            <a:ext cx="4435287" cy="238848"/>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YoY Evolution</a:t>
            </a:r>
          </a:p>
        </p:txBody>
      </p:sp>
      <p:sp>
        <p:nvSpPr>
          <p:cNvPr id="2" name="TextBox 1">
            <a:extLst>
              <a:ext uri="{FF2B5EF4-FFF2-40B4-BE49-F238E27FC236}">
                <a16:creationId xmlns:a16="http://schemas.microsoft.com/office/drawing/2014/main" id="{6806C240-FAB1-D127-B14A-58717FD6D363}"/>
              </a:ext>
            </a:extLst>
          </p:cNvPr>
          <p:cNvSpPr txBox="1"/>
          <p:nvPr userDrawn="1"/>
        </p:nvSpPr>
        <p:spPr>
          <a:xfrm>
            <a:off x="5230950" y="1455825"/>
            <a:ext cx="6677123" cy="320409"/>
          </a:xfrm>
          <a:prstGeom prst="rect">
            <a:avLst/>
          </a:prstGeom>
          <a:noFill/>
        </p:spPr>
        <p:txBody>
          <a:bodyPr wrap="square" rtlCol="0" anchor="ctr">
            <a:spAutoFit/>
          </a:bodyPr>
          <a:lstStyle/>
          <a:p>
            <a:r>
              <a:rPr lang="en-US" sz="1482" b="1" dirty="0">
                <a:latin typeface="Arial" panose="020B0604020202020204" pitchFamily="34" charset="0"/>
                <a:cs typeface="Arial" panose="020B0604020202020204" pitchFamily="34" charset="0"/>
              </a:rPr>
              <a:t>Evolution of Estimated* Online Grocery Turnover</a:t>
            </a:r>
            <a:endParaRPr lang="en-US" sz="1058" b="0" dirty="0">
              <a:solidFill>
                <a:srgbClr val="A1A4B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77DC87-86C2-FA7A-570E-9F2099285043}"/>
              </a:ext>
            </a:extLst>
          </p:cNvPr>
          <p:cNvSpPr txBox="1"/>
          <p:nvPr userDrawn="1"/>
        </p:nvSpPr>
        <p:spPr>
          <a:xfrm>
            <a:off x="5230949" y="1755803"/>
            <a:ext cx="6687203" cy="385362"/>
          </a:xfrm>
          <a:prstGeom prst="rect">
            <a:avLst/>
          </a:prstGeom>
          <a:noFill/>
        </p:spPr>
        <p:txBody>
          <a:bodyPr wrap="square" rtlCol="0" anchor="ctr">
            <a:spAutoFit/>
          </a:bodyPr>
          <a:lstStyle/>
          <a:p>
            <a:r>
              <a:rPr lang="en-US" sz="952" b="1" dirty="0">
                <a:solidFill>
                  <a:srgbClr val="A1A4B2"/>
                </a:solidFill>
                <a:latin typeface="Arial" panose="020B0604020202020204" pitchFamily="34" charset="0"/>
                <a:cs typeface="Arial" panose="020B0604020202020204" pitchFamily="34" charset="0"/>
              </a:rPr>
              <a:t>* The estimation does not include Pure Quick Commerce Retailers.</a:t>
            </a:r>
            <a:r>
              <a:rPr lang="en-US" sz="952" b="0" dirty="0">
                <a:solidFill>
                  <a:srgbClr val="A1A4B2"/>
                </a:solidFill>
                <a:latin typeface="Arial" panose="020B0604020202020204" pitchFamily="34" charset="0"/>
                <a:cs typeface="Arial" panose="020B0604020202020204" pitchFamily="34" charset="0"/>
              </a:rPr>
              <a:t> The turnover of the Total Sector,</a:t>
            </a:r>
          </a:p>
          <a:p>
            <a:r>
              <a:rPr lang="en-US" sz="952" b="0" dirty="0">
                <a:solidFill>
                  <a:srgbClr val="A1A4B2"/>
                </a:solidFill>
                <a:latin typeface="Arial" panose="020B0604020202020204" pitchFamily="34" charset="0"/>
                <a:cs typeface="Arial" panose="020B0604020202020204" pitchFamily="34" charset="0"/>
              </a:rPr>
              <a:t>   including the Pure Quick Commerce segment of the online grocery commerce, can be expected to be notably higher.</a:t>
            </a:r>
          </a:p>
        </p:txBody>
      </p:sp>
      <p:sp>
        <p:nvSpPr>
          <p:cNvPr id="54" name="footnote">
            <a:extLst>
              <a:ext uri="{FF2B5EF4-FFF2-40B4-BE49-F238E27FC236}">
                <a16:creationId xmlns:a16="http://schemas.microsoft.com/office/drawing/2014/main" id="{5A6EAE2E-59D4-01DE-CF96-8211DBE302B1}"/>
              </a:ext>
            </a:extLst>
          </p:cNvPr>
          <p:cNvSpPr txBox="1"/>
          <p:nvPr userDrawn="1"/>
        </p:nvSpPr>
        <p:spPr>
          <a:xfrm>
            <a:off x="6898170" y="6244542"/>
            <a:ext cx="5009903" cy="298759"/>
          </a:xfrm>
          <a:prstGeom prst="rect">
            <a:avLst/>
          </a:prstGeom>
          <a:noFill/>
          <a:ln>
            <a:noFill/>
          </a:ln>
        </p:spPr>
        <p:txBody>
          <a:bodyPr spcFirstLastPara="1" wrap="square" lIns="129005" tIns="129005" rIns="129005" bIns="129005" anchor="ctr" anchorCtr="0">
            <a:noAutofit/>
          </a:bodyPr>
          <a:lstStyle/>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The estimated Turnover was based on actual data from the eRetail Audit Panel</a:t>
            </a:r>
          </a:p>
          <a:p>
            <a:pPr marL="0" lvl="0" indent="0" algn="r" rtl="0">
              <a:spcBef>
                <a:spcPts val="0"/>
              </a:spcBef>
              <a:spcAft>
                <a:spcPts val="0"/>
              </a:spcAft>
              <a:buNone/>
            </a:pPr>
            <a:r>
              <a:rPr lang="en-US" sz="635" b="1" dirty="0">
                <a:solidFill>
                  <a:schemeClr val="tx1">
                    <a:lumMod val="95000"/>
                    <a:lumOff val="5000"/>
                  </a:schemeClr>
                </a:solidFill>
                <a:latin typeface="Arial" panose="020B0604020202020204" pitchFamily="34" charset="0"/>
                <a:cs typeface="Arial" panose="020B0604020202020204" pitchFamily="34" charset="0"/>
              </a:rPr>
              <a:t>and statistical modeling to reflect the entire sector with a margin of error of ±5%</a:t>
            </a:r>
            <a:endParaRPr sz="635"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13035368-EEF2-A313-96F7-13DAE09912C2}"/>
              </a:ext>
            </a:extLst>
          </p:cNvPr>
          <p:cNvSpPr/>
          <p:nvPr userDrawn="1"/>
        </p:nvSpPr>
        <p:spPr>
          <a:xfrm>
            <a:off x="283925" y="3662585"/>
            <a:ext cx="4425208" cy="2392970"/>
          </a:xfrm>
          <a:prstGeom prst="roundRect">
            <a:avLst>
              <a:gd name="adj" fmla="val 4131"/>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p>
        </p:txBody>
      </p:sp>
      <p:pic>
        <p:nvPicPr>
          <p:cNvPr id="12" name="Picture 11">
            <a:extLst>
              <a:ext uri="{FF2B5EF4-FFF2-40B4-BE49-F238E27FC236}">
                <a16:creationId xmlns:a16="http://schemas.microsoft.com/office/drawing/2014/main" id="{6FAB8CA9-8B9E-A7F8-72BB-679931D9FA8B}"/>
              </a:ext>
            </a:extLst>
          </p:cNvPr>
          <p:cNvPicPr>
            <a:picLocks noChangeAspect="1"/>
          </p:cNvPicPr>
          <p:nvPr userDrawn="1"/>
        </p:nvPicPr>
        <p:blipFill>
          <a:blip r:embed="rId3"/>
          <a:stretch>
            <a:fillRect/>
          </a:stretch>
        </p:blipFill>
        <p:spPr>
          <a:xfrm>
            <a:off x="517384" y="3860508"/>
            <a:ext cx="1350276" cy="351062"/>
          </a:xfrm>
          <a:prstGeom prst="rect">
            <a:avLst/>
          </a:prstGeom>
        </p:spPr>
      </p:pic>
      <p:sp>
        <p:nvSpPr>
          <p:cNvPr id="19" name="TextBox 18">
            <a:extLst>
              <a:ext uri="{FF2B5EF4-FFF2-40B4-BE49-F238E27FC236}">
                <a16:creationId xmlns:a16="http://schemas.microsoft.com/office/drawing/2014/main" id="{97297EF8-1E77-932C-F579-48396E8A82D0}"/>
              </a:ext>
            </a:extLst>
          </p:cNvPr>
          <p:cNvSpPr txBox="1"/>
          <p:nvPr userDrawn="1"/>
        </p:nvSpPr>
        <p:spPr>
          <a:xfrm>
            <a:off x="418026" y="4250692"/>
            <a:ext cx="4146926" cy="483209"/>
          </a:xfrm>
          <a:prstGeom prst="rect">
            <a:avLst/>
          </a:prstGeom>
          <a:noFill/>
        </p:spPr>
        <p:txBody>
          <a:bodyPr wrap="square" rtlCol="0" anchor="ctr">
            <a:spAutoFit/>
          </a:bodyPr>
          <a:lstStyle/>
          <a:p>
            <a:r>
              <a:rPr lang="en-US" sz="1270" b="1" dirty="0">
                <a:solidFill>
                  <a:srgbClr val="FEB659"/>
                </a:solidFill>
                <a:latin typeface="Arial" panose="020B0604020202020204" pitchFamily="34" charset="0"/>
                <a:cs typeface="Arial" panose="020B0604020202020204" pitchFamily="34" charset="0"/>
              </a:rPr>
              <a:t>Online Grocery Market</a:t>
            </a:r>
          </a:p>
          <a:p>
            <a:r>
              <a:rPr lang="en-US" sz="1270" b="1" dirty="0">
                <a:solidFill>
                  <a:srgbClr val="FEB659"/>
                </a:solidFill>
                <a:latin typeface="Arial" panose="020B0604020202020204" pitchFamily="34" charset="0"/>
                <a:cs typeface="Arial" panose="020B0604020202020204" pitchFamily="34" charset="0"/>
              </a:rPr>
              <a:t>representation in eRetail Audit Panel</a:t>
            </a:r>
            <a:endParaRPr lang="en-US" sz="1270" b="0" dirty="0">
              <a:solidFill>
                <a:srgbClr val="FEB659"/>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20B9716-5464-7822-0782-B2F289FB1C14}"/>
              </a:ext>
            </a:extLst>
          </p:cNvPr>
          <p:cNvSpPr txBox="1"/>
          <p:nvPr userDrawn="1"/>
        </p:nvSpPr>
        <p:spPr>
          <a:xfrm>
            <a:off x="1422517" y="4799743"/>
            <a:ext cx="3048252" cy="385362"/>
          </a:xfrm>
          <a:prstGeom prst="rect">
            <a:avLst/>
          </a:prstGeom>
          <a:noFill/>
        </p:spPr>
        <p:txBody>
          <a:bodyPr wrap="square" rtlCol="0" anchor="ctr">
            <a:spAutoFit/>
          </a:bodyPr>
          <a:lstStyle/>
          <a:p>
            <a:r>
              <a:rPr lang="en-US" sz="952" b="0" dirty="0">
                <a:solidFill>
                  <a:srgbClr val="A1A4B2"/>
                </a:solidFill>
                <a:latin typeface="Arial" panose="020B0604020202020204" pitchFamily="34" charset="0"/>
                <a:cs typeface="Arial" panose="020B0604020202020204" pitchFamily="34" charset="0"/>
              </a:rPr>
              <a:t>based on the latest</a:t>
            </a:r>
          </a:p>
          <a:p>
            <a:r>
              <a:rPr lang="en-US" sz="952" b="0" dirty="0">
                <a:solidFill>
                  <a:srgbClr val="A1A4B2"/>
                </a:solidFill>
                <a:latin typeface="Arial" panose="020B0604020202020204" pitchFamily="34" charset="0"/>
                <a:cs typeface="Arial" panose="020B0604020202020204" pitchFamily="34" charset="0"/>
              </a:rPr>
              <a:t>Turnover Estimation</a:t>
            </a:r>
          </a:p>
        </p:txBody>
      </p:sp>
      <p:sp>
        <p:nvSpPr>
          <p:cNvPr id="10" name="+header_report_title">
            <a:extLst>
              <a:ext uri="{FF2B5EF4-FFF2-40B4-BE49-F238E27FC236}">
                <a16:creationId xmlns:a16="http://schemas.microsoft.com/office/drawing/2014/main" id="{F6E548BA-78A3-06D8-5F4E-E6AF1039171C}"/>
              </a:ext>
            </a:extLst>
          </p:cNvPr>
          <p:cNvSpPr>
            <a:spLocks noGrp="1"/>
          </p:cNvSpPr>
          <p:nvPr>
            <p:ph type="body" sz="quarter" idx="10" hasCustomPrompt="1"/>
          </p:nvPr>
        </p:nvSpPr>
        <p:spPr>
          <a:xfrm>
            <a:off x="6908252" y="179851"/>
            <a:ext cx="5009903" cy="298760"/>
          </a:xfrm>
          <a:prstGeom prst="rect">
            <a:avLst/>
          </a:prstGeom>
        </p:spPr>
        <p:txBody>
          <a:bodyPr anchor="ctr"/>
          <a:lstStyle>
            <a:lvl1pPr marL="0" indent="0" algn="r">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REPORT TITLE</a:t>
            </a:r>
            <a:endParaRPr lang="en-US" dirty="0"/>
          </a:p>
        </p:txBody>
      </p:sp>
      <p:sp>
        <p:nvSpPr>
          <p:cNvPr id="14" name="+header_section_title">
            <a:extLst>
              <a:ext uri="{FF2B5EF4-FFF2-40B4-BE49-F238E27FC236}">
                <a16:creationId xmlns:a16="http://schemas.microsoft.com/office/drawing/2014/main" id="{FFBCA960-5290-0457-5026-2F80C7D522CA}"/>
              </a:ext>
            </a:extLst>
          </p:cNvPr>
          <p:cNvSpPr>
            <a:spLocks noGrp="1"/>
          </p:cNvSpPr>
          <p:nvPr>
            <p:ph type="body" sz="quarter" idx="11" hasCustomPrompt="1"/>
          </p:nvPr>
        </p:nvSpPr>
        <p:spPr>
          <a:xfrm>
            <a:off x="273847" y="179851"/>
            <a:ext cx="5009903" cy="298760"/>
          </a:xfrm>
          <a:prstGeom prst="rect">
            <a:avLst/>
          </a:prstGeom>
        </p:spPr>
        <p:txBody>
          <a:bodyPr anchor="ctr"/>
          <a:lstStyle>
            <a:lvl1pPr marL="0" indent="0" algn="l">
              <a:buNone/>
              <a:defRPr sz="635" spc="106" baseline="0">
                <a:solidFill>
                  <a:srgbClr val="A1A4B2"/>
                </a:solidFill>
                <a:latin typeface="Arial" panose="020B0604020202020204" pitchFamily="34" charset="0"/>
                <a:cs typeface="Arial" panose="020B0604020202020204" pitchFamily="34" charset="0"/>
              </a:defRPr>
            </a:lvl1pPr>
          </a:lstStyle>
          <a:p>
            <a:pPr lvl="0"/>
            <a:r>
              <a:rPr lang="en-US" dirty="0">
                <a:effectLst/>
              </a:rPr>
              <a:t>SECTION TITLE</a:t>
            </a:r>
            <a:endParaRPr lang="en-US" dirty="0"/>
          </a:p>
        </p:txBody>
      </p:sp>
      <p:sp>
        <p:nvSpPr>
          <p:cNvPr id="7" name="+header_title">
            <a:extLst>
              <a:ext uri="{FF2B5EF4-FFF2-40B4-BE49-F238E27FC236}">
                <a16:creationId xmlns:a16="http://schemas.microsoft.com/office/drawing/2014/main" id="{866ACD1C-E73B-025B-83B9-99E3E7AF8824}"/>
              </a:ext>
            </a:extLst>
          </p:cNvPr>
          <p:cNvSpPr>
            <a:spLocks noGrp="1"/>
          </p:cNvSpPr>
          <p:nvPr>
            <p:ph type="title" hasCustomPrompt="1"/>
          </p:nvPr>
        </p:nvSpPr>
        <p:spPr>
          <a:xfrm>
            <a:off x="273847" y="494475"/>
            <a:ext cx="11644307" cy="636494"/>
          </a:xfrm>
          <a:prstGeom prst="rect">
            <a:avLst/>
          </a:prstGeom>
        </p:spPr>
        <p:txBody>
          <a:bodyPr anchor="b"/>
          <a:lstStyle>
            <a:lvl1pPr>
              <a:defRPr sz="2328" b="1">
                <a:latin typeface="Arial" panose="020B0604020202020204" pitchFamily="34" charset="0"/>
                <a:cs typeface="Arial" panose="020B0604020202020204" pitchFamily="34" charset="0"/>
              </a:defRPr>
            </a:lvl1pPr>
          </a:lstStyle>
          <a:p>
            <a:r>
              <a:rPr lang="en-US" dirty="0">
                <a:effectLst/>
              </a:rPr>
              <a:t>Title</a:t>
            </a:r>
            <a:endParaRPr lang="en-GR"/>
          </a:p>
        </p:txBody>
      </p:sp>
      <p:sp>
        <p:nvSpPr>
          <p:cNvPr id="11" name="+est_total_value">
            <a:extLst>
              <a:ext uri="{FF2B5EF4-FFF2-40B4-BE49-F238E27FC236}">
                <a16:creationId xmlns:a16="http://schemas.microsoft.com/office/drawing/2014/main" id="{8F211AC1-0D7C-3210-DF5D-20179F0F836A}"/>
              </a:ext>
            </a:extLst>
          </p:cNvPr>
          <p:cNvSpPr>
            <a:spLocks noGrp="1"/>
          </p:cNvSpPr>
          <p:nvPr>
            <p:ph type="body" sz="quarter" idx="12" hasCustomPrompt="1"/>
          </p:nvPr>
        </p:nvSpPr>
        <p:spPr>
          <a:xfrm>
            <a:off x="283927" y="1801695"/>
            <a:ext cx="4425207" cy="915490"/>
          </a:xfrm>
          <a:prstGeom prst="rect">
            <a:avLst/>
          </a:prstGeom>
        </p:spPr>
        <p:txBody>
          <a:bodyPr anchor="b"/>
          <a:lstStyle>
            <a:lvl1pPr marL="0" indent="0">
              <a:buNone/>
              <a:defRPr sz="5292" b="1">
                <a:solidFill>
                  <a:srgbClr val="19337F"/>
                </a:solidFill>
                <a:latin typeface="Arial" panose="020B0604020202020204" pitchFamily="34" charset="0"/>
                <a:cs typeface="Arial" panose="020B0604020202020204" pitchFamily="34" charset="0"/>
              </a:defRPr>
            </a:lvl1pPr>
          </a:lstStyle>
          <a:p>
            <a:pPr lvl="0"/>
            <a:r>
              <a:rPr lang="el-GR" dirty="0"/>
              <a:t>€</a:t>
            </a:r>
            <a:r>
              <a:rPr lang="en-US" dirty="0"/>
              <a:t>000M</a:t>
            </a:r>
          </a:p>
        </p:txBody>
      </p:sp>
      <p:sp>
        <p:nvSpPr>
          <p:cNvPr id="17" name="+est_total_evo">
            <a:extLst>
              <a:ext uri="{FF2B5EF4-FFF2-40B4-BE49-F238E27FC236}">
                <a16:creationId xmlns:a16="http://schemas.microsoft.com/office/drawing/2014/main" id="{61E94D3D-1466-1B9A-4156-C43B1519582B}"/>
              </a:ext>
            </a:extLst>
          </p:cNvPr>
          <p:cNvSpPr>
            <a:spLocks noGrp="1"/>
          </p:cNvSpPr>
          <p:nvPr>
            <p:ph type="body" sz="quarter" idx="13" hasCustomPrompt="1"/>
          </p:nvPr>
        </p:nvSpPr>
        <p:spPr>
          <a:xfrm>
            <a:off x="283926" y="2936479"/>
            <a:ext cx="4435286" cy="455054"/>
          </a:xfrm>
          <a:prstGeom prst="rect">
            <a:avLst/>
          </a:prstGeom>
        </p:spPr>
        <p:txBody>
          <a:bodyPr/>
          <a:lstStyle>
            <a:lvl1pPr marL="0" indent="0">
              <a:buNone/>
              <a:defRPr sz="2540" b="1">
                <a:solidFill>
                  <a:srgbClr val="A1A4B2"/>
                </a:solidFill>
                <a:latin typeface="Arial" panose="020B0604020202020204" pitchFamily="34" charset="0"/>
                <a:cs typeface="Arial" panose="020B0604020202020204" pitchFamily="34" charset="0"/>
              </a:defRPr>
            </a:lvl1pPr>
          </a:lstStyle>
          <a:p>
            <a:pPr lvl="0"/>
            <a:r>
              <a:rPr lang="en-US" dirty="0"/>
              <a:t>+0%</a:t>
            </a:r>
          </a:p>
        </p:txBody>
      </p:sp>
      <p:sp>
        <p:nvSpPr>
          <p:cNvPr id="20" name="+est_chart">
            <a:extLst>
              <a:ext uri="{FF2B5EF4-FFF2-40B4-BE49-F238E27FC236}">
                <a16:creationId xmlns:a16="http://schemas.microsoft.com/office/drawing/2014/main" id="{79C4A5A2-DEAE-577D-8B45-B773807CA42A}"/>
              </a:ext>
            </a:extLst>
          </p:cNvPr>
          <p:cNvSpPr>
            <a:spLocks noGrp="1"/>
          </p:cNvSpPr>
          <p:nvPr>
            <p:ph type="pic" sz="quarter" idx="14" hasCustomPrompt="1"/>
          </p:nvPr>
        </p:nvSpPr>
        <p:spPr>
          <a:xfrm>
            <a:off x="5230950" y="2184700"/>
            <a:ext cx="6677123" cy="3870855"/>
          </a:xfrm>
          <a:prstGeom prst="rect">
            <a:avLst/>
          </a:prstGeom>
        </p:spPr>
        <p:txBody>
          <a:bodyPr anchor="ctr"/>
          <a:lstStyle>
            <a:lvl1pPr marL="0" indent="0" algn="ctr">
              <a:buNone/>
              <a:defRPr b="1">
                <a:solidFill>
                  <a:srgbClr val="A1A4B2"/>
                </a:solidFill>
                <a:latin typeface="Arial" panose="020B0604020202020204" pitchFamily="34" charset="0"/>
                <a:cs typeface="Arial" panose="020B0604020202020204" pitchFamily="34" charset="0"/>
              </a:defRPr>
            </a:lvl1pPr>
          </a:lstStyle>
          <a:p>
            <a:r>
              <a:rPr lang="en-US" dirty="0"/>
              <a:t>TRENDLINE</a:t>
            </a:r>
          </a:p>
        </p:txBody>
      </p:sp>
      <p:sp>
        <p:nvSpPr>
          <p:cNvPr id="26" name="+representation">
            <a:extLst>
              <a:ext uri="{FF2B5EF4-FFF2-40B4-BE49-F238E27FC236}">
                <a16:creationId xmlns:a16="http://schemas.microsoft.com/office/drawing/2014/main" id="{A8234C4C-79C3-C56C-2A66-03D29264AB69}"/>
              </a:ext>
            </a:extLst>
          </p:cNvPr>
          <p:cNvSpPr>
            <a:spLocks noGrp="1"/>
          </p:cNvSpPr>
          <p:nvPr>
            <p:ph type="body" sz="quarter" idx="15" hasCustomPrompt="1"/>
          </p:nvPr>
        </p:nvSpPr>
        <p:spPr>
          <a:xfrm>
            <a:off x="517384" y="4796991"/>
            <a:ext cx="905134" cy="455054"/>
          </a:xfrm>
          <a:prstGeom prst="rect">
            <a:avLst/>
          </a:prstGeom>
        </p:spPr>
        <p:txBody>
          <a:bodyPr anchor="ctr"/>
          <a:lstStyle>
            <a:lvl1pPr marL="0" indent="0">
              <a:buNone/>
              <a:defRPr sz="2540"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00%</a:t>
            </a:r>
          </a:p>
        </p:txBody>
      </p:sp>
      <p:sp>
        <p:nvSpPr>
          <p:cNvPr id="29" name="+retailers">
            <a:extLst>
              <a:ext uri="{FF2B5EF4-FFF2-40B4-BE49-F238E27FC236}">
                <a16:creationId xmlns:a16="http://schemas.microsoft.com/office/drawing/2014/main" id="{2014A393-6754-4095-CB37-04CDD24252FD}"/>
              </a:ext>
            </a:extLst>
          </p:cNvPr>
          <p:cNvSpPr>
            <a:spLocks noGrp="1"/>
          </p:cNvSpPr>
          <p:nvPr>
            <p:ph type="body" sz="quarter" idx="16" hasCustomPrompt="1"/>
          </p:nvPr>
        </p:nvSpPr>
        <p:spPr>
          <a:xfrm>
            <a:off x="517384" y="5438250"/>
            <a:ext cx="3953386" cy="455054"/>
          </a:xfrm>
          <a:prstGeom prst="rect">
            <a:avLst/>
          </a:prstGeom>
        </p:spPr>
        <p:txBody>
          <a:bodyPr anchor="ctr"/>
          <a:lstStyle>
            <a:lvl1pPr marL="0" indent="0">
              <a:buNone/>
              <a:defRPr sz="1482" b="1">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dirty="0"/>
              <a:t>0 Retailers</a:t>
            </a:r>
          </a:p>
        </p:txBody>
      </p:sp>
    </p:spTree>
    <p:extLst>
      <p:ext uri="{BB962C8B-B14F-4D97-AF65-F5344CB8AC3E}">
        <p14:creationId xmlns:p14="http://schemas.microsoft.com/office/powerpoint/2010/main" val="17548292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00744-CF80-9297-53D5-93BAD83B0FC5}"/>
              </a:ext>
            </a:extLst>
          </p:cNvPr>
          <p:cNvSpPr>
            <a:spLocks noGrp="1"/>
          </p:cNvSpPr>
          <p:nvPr>
            <p:ph type="title"/>
          </p:nvPr>
        </p:nvSpPr>
        <p:spPr>
          <a:xfrm>
            <a:off x="514350" y="583456"/>
            <a:ext cx="11187113" cy="548640"/>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8507DF0-FC62-3C1D-026C-0E0412D9D591}"/>
              </a:ext>
            </a:extLst>
          </p:cNvPr>
          <p:cNvSpPr>
            <a:spLocks noGrp="1"/>
          </p:cNvSpPr>
          <p:nvPr>
            <p:ph type="body" idx="1"/>
          </p:nvPr>
        </p:nvSpPr>
        <p:spPr>
          <a:xfrm>
            <a:off x="514350" y="1951038"/>
            <a:ext cx="11187113" cy="361156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 name="Slide Number Placeholder 167">
            <a:extLst>
              <a:ext uri="{FF2B5EF4-FFF2-40B4-BE49-F238E27FC236}">
                <a16:creationId xmlns:a16="http://schemas.microsoft.com/office/drawing/2014/main" id="{7C40C17F-41C7-5FBF-EE0B-9F073EC4301E}"/>
              </a:ext>
            </a:extLst>
          </p:cNvPr>
          <p:cNvSpPr>
            <a:spLocks noGrp="1"/>
          </p:cNvSpPr>
          <p:nvPr>
            <p:ph type="sldNum" sz="quarter" idx="4"/>
          </p:nvPr>
        </p:nvSpPr>
        <p:spPr>
          <a:xfrm>
            <a:off x="11555159" y="6300204"/>
            <a:ext cx="146304" cy="164592"/>
          </a:xfrm>
          <a:prstGeom prst="rect">
            <a:avLst/>
          </a:prstGeom>
        </p:spPr>
        <p:txBody>
          <a:bodyPr vert="horz" lIns="0" tIns="0" rIns="0" bIns="0" rtlCol="0" anchor="b" anchorCtr="0"/>
          <a:lstStyle>
            <a:lvl1pPr algn="r">
              <a:defRPr sz="900">
                <a:solidFill>
                  <a:schemeClr val="tx1"/>
                </a:solidFill>
              </a:defRPr>
            </a:lvl1pPr>
          </a:lstStyle>
          <a:p>
            <a:fld id="{3ACA9D80-AB25-435A-8FE8-312BAE251715}" type="slidenum">
              <a:rPr lang="en-US" smtClean="0"/>
              <a:pPr/>
              <a:t>‹#›</a:t>
            </a:fld>
            <a:endParaRPr lang="en-US"/>
          </a:p>
        </p:txBody>
      </p:sp>
      <p:sp>
        <p:nvSpPr>
          <p:cNvPr id="4" name="Text Placeholder 27">
            <a:extLst>
              <a:ext uri="{FF2B5EF4-FFF2-40B4-BE49-F238E27FC236}">
                <a16:creationId xmlns:a16="http://schemas.microsoft.com/office/drawing/2014/main" id="{D4953C7F-98C6-59A0-7F14-868747C8AF9B}"/>
              </a:ext>
            </a:extLst>
          </p:cNvPr>
          <p:cNvSpPr txBox="1">
            <a:spLocks/>
          </p:cNvSpPr>
          <p:nvPr userDrawn="1"/>
        </p:nvSpPr>
        <p:spPr>
          <a:xfrm>
            <a:off x="7578369" y="6300204"/>
            <a:ext cx="3839256" cy="181081"/>
          </a:xfrm>
          <a:prstGeom prst="rect">
            <a:avLst/>
          </a:prstGeom>
        </p:spPr>
        <p:txBody>
          <a:bodyPr lIns="0" tIns="0" rIns="0" bIns="0" anchor="b" anchorCtr="0"/>
          <a:lstStyle>
            <a:lvl1pPr marL="0" indent="0" algn="r" defTabSz="914400" rtl="0" eaLnBrk="1" latinLnBrk="0" hangingPunct="1">
              <a:lnSpc>
                <a:spcPct val="90000"/>
              </a:lnSpc>
              <a:spcBef>
                <a:spcPts val="600"/>
              </a:spcBef>
              <a:buFont typeface="Arial" panose="020B0604020202020204" pitchFamily="34" charset="0"/>
              <a:buNone/>
              <a:defRPr sz="900" i="1" kern="1200">
                <a:solidFill>
                  <a:schemeClr val="tx1"/>
                </a:solidFill>
                <a:latin typeface="+mn-lt"/>
                <a:ea typeface="Roboto Condensed" panose="02000000000000000000" pitchFamily="2" charset="0"/>
                <a:cs typeface="Roboto Condensed" panose="02000000000000000000" pitchFamily="2" charset="0"/>
              </a:defRPr>
            </a:lvl1pPr>
            <a:lvl2pPr marL="4114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2pPr>
            <a:lvl3pPr marL="6400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3pPr>
            <a:lvl4pPr marL="640080" indent="0" algn="l" defTabSz="914400" rtl="0" eaLnBrk="1" latinLnBrk="0" hangingPunct="1">
              <a:lnSpc>
                <a:spcPct val="90000"/>
              </a:lnSpc>
              <a:spcBef>
                <a:spcPts val="600"/>
              </a:spcBef>
              <a:buFont typeface="Arial" panose="020B0604020202020204" pitchFamily="34" charset="0"/>
              <a:buNone/>
              <a:defRPr sz="800" kern="1200">
                <a:solidFill>
                  <a:schemeClr val="tx1"/>
                </a:solidFill>
                <a:latin typeface="+mn-lt"/>
                <a:ea typeface="Roboto Condensed" panose="02000000000000000000" pitchFamily="2" charset="0"/>
                <a:cs typeface="Roboto Condensed" panose="02000000000000000000" pitchFamily="2" charset="0"/>
              </a:defRPr>
            </a:lvl4pPr>
            <a:lvl5pPr marL="109728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900" dirty="0" err="1"/>
              <a:t>Circana</a:t>
            </a:r>
            <a:r>
              <a:rPr lang="en-US" sz="900" dirty="0"/>
              <a:t>, Inc. and </a:t>
            </a:r>
            <a:r>
              <a:rPr lang="en-US" sz="900" dirty="0" err="1"/>
              <a:t>Circana</a:t>
            </a:r>
            <a:r>
              <a:rPr lang="en-US" sz="900" dirty="0"/>
              <a:t> Group, L.P. |  Proprietary and confidential</a:t>
            </a:r>
          </a:p>
        </p:txBody>
      </p:sp>
      <p:sp>
        <p:nvSpPr>
          <p:cNvPr id="303" name="hl">
            <a:extLst>
              <a:ext uri="{FF2B5EF4-FFF2-40B4-BE49-F238E27FC236}">
                <a16:creationId xmlns:a16="http://schemas.microsoft.com/office/drawing/2014/main" id="{B7404EFC-1D2E-332A-D419-1647AA391C92}"/>
              </a:ext>
            </a:extLst>
          </p:cNvPr>
          <p:cNvSpPr txBox="1"/>
          <p:nvPr userDrawn="1"/>
        </p:nvSpPr>
        <p:spPr>
          <a:xfrm>
            <a:off x="0" y="0"/>
            <a:ext cx="12192000" cy="369332"/>
          </a:xfrm>
          <a:prstGeom prst="rect">
            <a:avLst/>
          </a:prstGeom>
          <a:noFill/>
        </p:spPr>
        <p:txBody>
          <a:bodyPr vert="horz" rtlCol="0">
            <a:spAutoFit/>
          </a:bodyPr>
          <a:lstStyle/>
          <a:p>
            <a:endParaRPr lang="en-US">
              <a:solidFill>
                <a:schemeClr val="tx1"/>
              </a:solidFill>
            </a:endParaRPr>
          </a:p>
        </p:txBody>
      </p:sp>
      <p:sp>
        <p:nvSpPr>
          <p:cNvPr id="304" name="fl">
            <a:extLst>
              <a:ext uri="{FF2B5EF4-FFF2-40B4-BE49-F238E27FC236}">
                <a16:creationId xmlns:a16="http://schemas.microsoft.com/office/drawing/2014/main" id="{AA778CD1-1496-E4AE-F80C-E55A02605710}"/>
              </a:ext>
            </a:extLst>
          </p:cNvPr>
          <p:cNvSpPr txBox="1"/>
          <p:nvPr userDrawn="1"/>
        </p:nvSpPr>
        <p:spPr>
          <a:xfrm>
            <a:off x="0" y="6520180"/>
            <a:ext cx="12192000" cy="369332"/>
          </a:xfrm>
          <a:prstGeom prst="rect">
            <a:avLst/>
          </a:prstGeom>
          <a:noFill/>
        </p:spPr>
        <p:txBody>
          <a:bodyPr vert="horz" rtlCol="0">
            <a:spAutoFit/>
          </a:bodyPr>
          <a:lstStyle/>
          <a:p>
            <a:endParaRPr lang="en-US">
              <a:solidFill>
                <a:schemeClr val="tx1"/>
              </a:solidFill>
            </a:endParaRPr>
          </a:p>
        </p:txBody>
      </p:sp>
    </p:spTree>
    <p:extLst>
      <p:ext uri="{BB962C8B-B14F-4D97-AF65-F5344CB8AC3E}">
        <p14:creationId xmlns:p14="http://schemas.microsoft.com/office/powerpoint/2010/main" val="291838473"/>
      </p:ext>
    </p:extLst>
  </p:cSld>
  <p:clrMap bg1="lt1" tx1="dk1" bg2="lt2" tx2="dk2" accent1="accent1" accent2="accent2" accent3="accent3" accent4="accent4" accent5="accent5" accent6="accent6" hlink="hlink" folHlink="folHlink"/>
  <p:sldLayoutIdLst>
    <p:sldLayoutId id="2147483674" r:id="rId1"/>
    <p:sldLayoutId id="2147483700" r:id="rId2"/>
    <p:sldLayoutId id="2147483708" r:id="rId3"/>
    <p:sldLayoutId id="2147483734" r:id="rId4"/>
    <p:sldLayoutId id="2147483706" r:id="rId5"/>
    <p:sldLayoutId id="2147483722" r:id="rId6"/>
    <p:sldLayoutId id="2147483665" r:id="rId7"/>
    <p:sldLayoutId id="2147483650" r:id="rId8"/>
    <p:sldLayoutId id="2147483683" r:id="rId9"/>
    <p:sldLayoutId id="2147483714" r:id="rId10"/>
    <p:sldLayoutId id="2147483715" r:id="rId11"/>
    <p:sldLayoutId id="2147483699" r:id="rId12"/>
    <p:sldLayoutId id="2147483654" r:id="rId13"/>
    <p:sldLayoutId id="2147483677" r:id="rId14"/>
    <p:sldLayoutId id="2147483657" r:id="rId15"/>
    <p:sldLayoutId id="2147483661" r:id="rId16"/>
    <p:sldLayoutId id="2147483658" r:id="rId17"/>
    <p:sldLayoutId id="2147483668" r:id="rId18"/>
    <p:sldLayoutId id="2147483676" r:id="rId19"/>
    <p:sldLayoutId id="2147483720" r:id="rId20"/>
    <p:sldLayoutId id="2147483698" r:id="rId21"/>
    <p:sldLayoutId id="2147483711" r:id="rId22"/>
    <p:sldLayoutId id="2147483718" r:id="rId23"/>
    <p:sldLayoutId id="2147483723" r:id="rId24"/>
    <p:sldLayoutId id="2147483725" r:id="rId25"/>
    <p:sldLayoutId id="2147483727" r:id="rId26"/>
    <p:sldLayoutId id="2147483729" r:id="rId27"/>
    <p:sldLayoutId id="2147483731" r:id="rId28"/>
    <p:sldLayoutId id="2147483716" r:id="rId29"/>
    <p:sldLayoutId id="2147483721" r:id="rId30"/>
    <p:sldLayoutId id="2147483697" r:id="rId31"/>
    <p:sldLayoutId id="2147483684" r:id="rId32"/>
    <p:sldLayoutId id="2147483719" r:id="rId33"/>
    <p:sldLayoutId id="2147483717" r:id="rId34"/>
    <p:sldLayoutId id="2147483724" r:id="rId35"/>
    <p:sldLayoutId id="2147483726" r:id="rId36"/>
    <p:sldLayoutId id="2147483728" r:id="rId37"/>
    <p:sldLayoutId id="2147483730" r:id="rId38"/>
    <p:sldLayoutId id="2147483732" r:id="rId39"/>
    <p:sldLayoutId id="2147483660" r:id="rId40"/>
    <p:sldLayoutId id="2147483664" r:id="rId41"/>
    <p:sldLayoutId id="2147483692" r:id="rId42"/>
    <p:sldLayoutId id="2147483670" r:id="rId43"/>
    <p:sldLayoutId id="2147483735" r:id="rId44"/>
    <p:sldLayoutId id="2147483737" r:id="rId45"/>
    <p:sldLayoutId id="2147483738" r:id="rId46"/>
    <p:sldLayoutId id="2147483739" r:id="rId47"/>
    <p:sldLayoutId id="2147483740" r:id="rId48"/>
  </p:sldLayoutIdLst>
  <p:hf hdr="0" ftr="0" dt="0"/>
  <p:txStyles>
    <p:titleStyle>
      <a:lvl1pPr algn="l" defTabSz="914400" rtl="0" eaLnBrk="1" latinLnBrk="0" hangingPunct="1">
        <a:lnSpc>
          <a:spcPct val="90000"/>
        </a:lnSpc>
        <a:spcBef>
          <a:spcPct val="0"/>
        </a:spcBef>
        <a:buNone/>
        <a:defRPr sz="3600" b="0" kern="1200" spc="0" baseline="0">
          <a:solidFill>
            <a:schemeClr val="tx1"/>
          </a:solidFill>
          <a:latin typeface="Poppins" panose="00000500000000000000" pitchFamily="2" charset="0"/>
          <a:ea typeface="+mj-ea"/>
          <a:cs typeface="Poppins" panose="00000500000000000000" pitchFamily="2" charset="0"/>
        </a:defRPr>
      </a:lvl1pPr>
    </p:titleStyle>
    <p:bodyStyle>
      <a:lvl1pPr marL="342900" indent="-342900" algn="l" defTabSz="914400" rtl="0" eaLnBrk="1" latinLnBrk="0" hangingPunct="1">
        <a:lnSpc>
          <a:spcPct val="90000"/>
        </a:lnSpc>
        <a:spcBef>
          <a:spcPts val="0"/>
        </a:spcBef>
        <a:spcAft>
          <a:spcPts val="1400"/>
        </a:spcAft>
        <a:buClr>
          <a:schemeClr val="accent5"/>
        </a:buClr>
        <a:buSzPct val="80000"/>
        <a:buFont typeface="Webdings" panose="05030102010509060703" pitchFamily="18" charset="2"/>
        <a:buChar char="="/>
        <a:defRPr sz="2400" kern="1200">
          <a:solidFill>
            <a:schemeClr val="tx1"/>
          </a:solidFill>
          <a:latin typeface="+mn-lt"/>
          <a:ea typeface="Roboto Condensed" panose="02000000000000000000" pitchFamily="2" charset="0"/>
          <a:cs typeface="Roboto Condensed" panose="02000000000000000000" pitchFamily="2" charset="0"/>
        </a:defRPr>
      </a:lvl1pPr>
      <a:lvl2pPr marL="514350" indent="-331788" algn="l" defTabSz="914400" rtl="0" eaLnBrk="1" latinLnBrk="0" hangingPunct="1">
        <a:lnSpc>
          <a:spcPct val="90000"/>
        </a:lnSpc>
        <a:spcBef>
          <a:spcPts val="0"/>
        </a:spcBef>
        <a:spcAft>
          <a:spcPts val="1400"/>
        </a:spcAft>
        <a:buClr>
          <a:schemeClr val="accent5"/>
        </a:buClr>
        <a:buFont typeface="Courier New" panose="02070309020205020404" pitchFamily="49" charset="0"/>
        <a:buChar char="o"/>
        <a:defRPr sz="2200" kern="1200">
          <a:solidFill>
            <a:schemeClr val="tx1"/>
          </a:solidFill>
          <a:latin typeface="+mn-lt"/>
          <a:ea typeface="Roboto Condensed" panose="02000000000000000000" pitchFamily="2" charset="0"/>
          <a:cs typeface="Roboto Condensed" panose="02000000000000000000" pitchFamily="2" charset="0"/>
        </a:defRPr>
      </a:lvl2pPr>
      <a:lvl3pPr marL="741363" indent="-330200" algn="l" defTabSz="914400" rtl="0" eaLnBrk="1" latinLnBrk="0" hangingPunct="1">
        <a:lnSpc>
          <a:spcPct val="90000"/>
        </a:lnSpc>
        <a:spcBef>
          <a:spcPts val="0"/>
        </a:spcBef>
        <a:spcAft>
          <a:spcPts val="1400"/>
        </a:spcAft>
        <a:buClr>
          <a:schemeClr val="accent5"/>
        </a:buClr>
        <a:buFont typeface="Roboto Condensed" panose="02000000000000000000" pitchFamily="2" charset="0"/>
        <a:buChar char="―"/>
        <a:defRPr sz="20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0"/>
        </a:spcBef>
        <a:spcAft>
          <a:spcPts val="1400"/>
        </a:spcAft>
        <a:buClr>
          <a:schemeClr val="accent5"/>
        </a:buClr>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4pPr>
      <a:lvl5pPr marL="1154430" indent="-285750" algn="l" defTabSz="914400" rtl="0" eaLnBrk="1" latinLnBrk="0" hangingPunct="1">
        <a:lnSpc>
          <a:spcPct val="90000"/>
        </a:lnSpc>
        <a:spcBef>
          <a:spcPts val="0"/>
        </a:spcBef>
        <a:spcAft>
          <a:spcPts val="1400"/>
        </a:spcAft>
        <a:buClr>
          <a:schemeClr val="accent5"/>
        </a:buClr>
        <a:buSzPct val="80000"/>
        <a:buFont typeface="Roboto Condensed" panose="02000000000000000000" pitchFamily="2" charset="0"/>
        <a:buChar char="—"/>
        <a:defRPr sz="16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A4A3A4"/>
          </p15:clr>
        </p15:guide>
        <p15:guide id="2" pos="324" userDrawn="1">
          <p15:clr>
            <a:srgbClr val="A4A3A4"/>
          </p15:clr>
        </p15:guide>
        <p15:guide id="3" pos="7371" userDrawn="1">
          <p15:clr>
            <a:srgbClr val="A4A3A4"/>
          </p15:clr>
        </p15:guide>
        <p15:guide id="5" orient="horz" pos="1229" userDrawn="1">
          <p15:clr>
            <a:srgbClr val="A4A3A4"/>
          </p15:clr>
        </p15:guide>
        <p15:guide id="6" orient="horz" pos="3960" userDrawn="1">
          <p15:clr>
            <a:srgbClr val="A4A3A4"/>
          </p15:clr>
        </p15:guide>
        <p15:guide id="7" pos="3840" userDrawn="1">
          <p15:clr>
            <a:srgbClr val="A4A3A4"/>
          </p15:clr>
        </p15:guide>
        <p15:guide id="8" pos="3888" userDrawn="1">
          <p15:clr>
            <a:srgbClr val="A4A3A4"/>
          </p15:clr>
        </p15:guide>
        <p15:guide id="9" pos="3792" userDrawn="1">
          <p15:clr>
            <a:srgbClr val="A4A3A4"/>
          </p15:clr>
        </p15:guide>
        <p15:guide id="10" orient="horz" pos="408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8" name="Slide Number Placeholder 167">
            <a:extLst>
              <a:ext uri="{FF2B5EF4-FFF2-40B4-BE49-F238E27FC236}">
                <a16:creationId xmlns:a16="http://schemas.microsoft.com/office/drawing/2014/main" id="{7C40C17F-41C7-5FBF-EE0B-9F073EC4301E}"/>
              </a:ext>
            </a:extLst>
          </p:cNvPr>
          <p:cNvSpPr>
            <a:spLocks noGrp="1"/>
          </p:cNvSpPr>
          <p:nvPr>
            <p:ph type="sldNum" sz="quarter" idx="4"/>
          </p:nvPr>
        </p:nvSpPr>
        <p:spPr>
          <a:xfrm>
            <a:off x="11555159" y="6300204"/>
            <a:ext cx="146304" cy="164592"/>
          </a:xfrm>
          <a:prstGeom prst="rect">
            <a:avLst/>
          </a:prstGeom>
        </p:spPr>
        <p:txBody>
          <a:bodyPr vert="horz" lIns="0" tIns="0" rIns="0" bIns="0" rtlCol="0" anchor="b" anchorCtr="0"/>
          <a:lstStyle>
            <a:lvl1pPr algn="r">
              <a:defRPr sz="900">
                <a:solidFill>
                  <a:schemeClr val="tx1"/>
                </a:solidFill>
              </a:defRPr>
            </a:lvl1pPr>
          </a:lstStyle>
          <a:p>
            <a:fld id="{3ACA9D80-AB25-435A-8FE8-312BAE251715}" type="slidenum">
              <a:rPr lang="en-US" smtClean="0"/>
              <a:pPr/>
              <a:t>‹#›</a:t>
            </a:fld>
            <a:endParaRPr lang="en-US"/>
          </a:p>
        </p:txBody>
      </p:sp>
      <p:sp>
        <p:nvSpPr>
          <p:cNvPr id="304" name="fl">
            <a:extLst>
              <a:ext uri="{FF2B5EF4-FFF2-40B4-BE49-F238E27FC236}">
                <a16:creationId xmlns:a16="http://schemas.microsoft.com/office/drawing/2014/main" id="{AA778CD1-1496-E4AE-F80C-E55A02605710}"/>
              </a:ext>
            </a:extLst>
          </p:cNvPr>
          <p:cNvSpPr txBox="1"/>
          <p:nvPr userDrawn="1"/>
        </p:nvSpPr>
        <p:spPr>
          <a:xfrm>
            <a:off x="0" y="6520180"/>
            <a:ext cx="12192000" cy="369332"/>
          </a:xfrm>
          <a:prstGeom prst="rect">
            <a:avLst/>
          </a:prstGeom>
          <a:noFill/>
        </p:spPr>
        <p:txBody>
          <a:bodyPr vert="horz" rtlCol="0">
            <a:spAutoFit/>
          </a:bodyPr>
          <a:lstStyle/>
          <a:p>
            <a:endParaRPr lang="en-US">
              <a:solidFill>
                <a:schemeClr val="tx1"/>
              </a:solidFill>
            </a:endParaRPr>
          </a:p>
        </p:txBody>
      </p:sp>
    </p:spTree>
    <p:extLst>
      <p:ext uri="{BB962C8B-B14F-4D97-AF65-F5344CB8AC3E}">
        <p14:creationId xmlns:p14="http://schemas.microsoft.com/office/powerpoint/2010/main" val="370011706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77" r:id="rId35"/>
    <p:sldLayoutId id="2147483778" r:id="rId36"/>
    <p:sldLayoutId id="2147483779" r:id="rId37"/>
    <p:sldLayoutId id="2147483780" r:id="rId38"/>
    <p:sldLayoutId id="2147483781" r:id="rId39"/>
    <p:sldLayoutId id="2147483782" r:id="rId40"/>
    <p:sldLayoutId id="2147483783" r:id="rId41"/>
    <p:sldLayoutId id="2147483784" r:id="rId42"/>
    <p:sldLayoutId id="2147483785" r:id="rId43"/>
    <p:sldLayoutId id="2147483786" r:id="rId44"/>
    <p:sldLayoutId id="2147483787" r:id="rId45"/>
    <p:sldLayoutId id="2147483789" r:id="rId46"/>
    <p:sldLayoutId id="2147483790" r:id="rId47"/>
    <p:sldLayoutId id="2147483791" r:id="rId48"/>
  </p:sldLayoutIdLst>
  <p:hf hdr="0" ftr="0" dt="0"/>
  <p:txStyles>
    <p:titleStyle>
      <a:lvl1pPr algn="l" defTabSz="914400" rtl="0" eaLnBrk="1" latinLnBrk="0" hangingPunct="1">
        <a:lnSpc>
          <a:spcPct val="90000"/>
        </a:lnSpc>
        <a:spcBef>
          <a:spcPct val="0"/>
        </a:spcBef>
        <a:buNone/>
        <a:defRPr sz="3600" b="0" kern="1200" spc="0" baseline="0">
          <a:solidFill>
            <a:schemeClr val="tx1"/>
          </a:solidFill>
          <a:latin typeface="Poppins" panose="00000500000000000000" pitchFamily="2" charset="0"/>
          <a:ea typeface="+mj-ea"/>
          <a:cs typeface="Poppins" panose="00000500000000000000" pitchFamily="2" charset="0"/>
        </a:defRPr>
      </a:lvl1pPr>
    </p:titleStyle>
    <p:bodyStyle>
      <a:lvl1pPr marL="342900" indent="-342900" algn="l" defTabSz="914400" rtl="0" eaLnBrk="1" latinLnBrk="0" hangingPunct="1">
        <a:lnSpc>
          <a:spcPct val="90000"/>
        </a:lnSpc>
        <a:spcBef>
          <a:spcPts val="0"/>
        </a:spcBef>
        <a:spcAft>
          <a:spcPts val="1400"/>
        </a:spcAft>
        <a:buClr>
          <a:schemeClr val="accent5"/>
        </a:buClr>
        <a:buSzPct val="80000"/>
        <a:buFont typeface="Webdings" panose="05030102010509060703" pitchFamily="18" charset="2"/>
        <a:buChar char="="/>
        <a:defRPr sz="2400" kern="1200">
          <a:solidFill>
            <a:schemeClr val="tx1"/>
          </a:solidFill>
          <a:latin typeface="+mn-lt"/>
          <a:ea typeface="Roboto Condensed" panose="02000000000000000000" pitchFamily="2" charset="0"/>
          <a:cs typeface="Roboto Condensed" panose="02000000000000000000" pitchFamily="2" charset="0"/>
        </a:defRPr>
      </a:lvl1pPr>
      <a:lvl2pPr marL="514350" indent="-331788" algn="l" defTabSz="914400" rtl="0" eaLnBrk="1" latinLnBrk="0" hangingPunct="1">
        <a:lnSpc>
          <a:spcPct val="90000"/>
        </a:lnSpc>
        <a:spcBef>
          <a:spcPts val="0"/>
        </a:spcBef>
        <a:spcAft>
          <a:spcPts val="1400"/>
        </a:spcAft>
        <a:buClr>
          <a:schemeClr val="accent5"/>
        </a:buClr>
        <a:buFont typeface="Courier New" panose="02070309020205020404" pitchFamily="49" charset="0"/>
        <a:buChar char="o"/>
        <a:defRPr sz="2200" kern="1200">
          <a:solidFill>
            <a:schemeClr val="tx1"/>
          </a:solidFill>
          <a:latin typeface="+mn-lt"/>
          <a:ea typeface="Roboto Condensed" panose="02000000000000000000" pitchFamily="2" charset="0"/>
          <a:cs typeface="Roboto Condensed" panose="02000000000000000000" pitchFamily="2" charset="0"/>
        </a:defRPr>
      </a:lvl2pPr>
      <a:lvl3pPr marL="741363" indent="-330200" algn="l" defTabSz="914400" rtl="0" eaLnBrk="1" latinLnBrk="0" hangingPunct="1">
        <a:lnSpc>
          <a:spcPct val="90000"/>
        </a:lnSpc>
        <a:spcBef>
          <a:spcPts val="0"/>
        </a:spcBef>
        <a:spcAft>
          <a:spcPts val="1400"/>
        </a:spcAft>
        <a:buClr>
          <a:schemeClr val="accent5"/>
        </a:buClr>
        <a:buFont typeface="Roboto Condensed" panose="02000000000000000000" pitchFamily="2" charset="0"/>
        <a:buChar char="―"/>
        <a:defRPr sz="2000" kern="1200">
          <a:solidFill>
            <a:schemeClr val="tx1"/>
          </a:solidFill>
          <a:latin typeface="+mn-lt"/>
          <a:ea typeface="Roboto Condensed" panose="02000000000000000000" pitchFamily="2" charset="0"/>
          <a:cs typeface="Roboto Condensed" panose="02000000000000000000" pitchFamily="2" charset="0"/>
        </a:defRPr>
      </a:lvl3pPr>
      <a:lvl4pPr marL="868680" indent="-228600" algn="l" defTabSz="914400" rtl="0" eaLnBrk="1" latinLnBrk="0" hangingPunct="1">
        <a:lnSpc>
          <a:spcPct val="90000"/>
        </a:lnSpc>
        <a:spcBef>
          <a:spcPts val="0"/>
        </a:spcBef>
        <a:spcAft>
          <a:spcPts val="1400"/>
        </a:spcAft>
        <a:buClr>
          <a:schemeClr val="accent5"/>
        </a:buClr>
        <a:buFont typeface="Arial" panose="020B0604020202020204" pitchFamily="34" charset="0"/>
        <a:buChar char="•"/>
        <a:defRPr sz="1800" kern="1200">
          <a:solidFill>
            <a:schemeClr val="tx1"/>
          </a:solidFill>
          <a:latin typeface="+mn-lt"/>
          <a:ea typeface="Roboto Condensed" panose="02000000000000000000" pitchFamily="2" charset="0"/>
          <a:cs typeface="Roboto Condensed" panose="02000000000000000000" pitchFamily="2" charset="0"/>
        </a:defRPr>
      </a:lvl4pPr>
      <a:lvl5pPr marL="1154430" indent="-285750" algn="l" defTabSz="914400" rtl="0" eaLnBrk="1" latinLnBrk="0" hangingPunct="1">
        <a:lnSpc>
          <a:spcPct val="90000"/>
        </a:lnSpc>
        <a:spcBef>
          <a:spcPts val="0"/>
        </a:spcBef>
        <a:spcAft>
          <a:spcPts val="1400"/>
        </a:spcAft>
        <a:buClr>
          <a:schemeClr val="accent5"/>
        </a:buClr>
        <a:buSzPct val="80000"/>
        <a:buFont typeface="Roboto Condensed" panose="02000000000000000000" pitchFamily="2" charset="0"/>
        <a:buChar char="—"/>
        <a:defRPr sz="1600" kern="1200">
          <a:solidFill>
            <a:schemeClr val="tx1"/>
          </a:solidFill>
          <a:latin typeface="+mn-lt"/>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A4A3A4"/>
          </p15:clr>
        </p15:guide>
        <p15:guide id="2" pos="324">
          <p15:clr>
            <a:srgbClr val="A4A3A4"/>
          </p15:clr>
        </p15:guide>
        <p15:guide id="3" pos="7371">
          <p15:clr>
            <a:srgbClr val="A4A3A4"/>
          </p15:clr>
        </p15:guide>
        <p15:guide id="5" orient="horz" pos="1229">
          <p15:clr>
            <a:srgbClr val="A4A3A4"/>
          </p15:clr>
        </p15:guide>
        <p15:guide id="6" orient="horz" pos="3960">
          <p15:clr>
            <a:srgbClr val="A4A3A4"/>
          </p15:clr>
        </p15:guide>
        <p15:guide id="7" pos="3840">
          <p15:clr>
            <a:srgbClr val="A4A3A4"/>
          </p15:clr>
        </p15:guide>
        <p15:guide id="8" pos="3888">
          <p15:clr>
            <a:srgbClr val="A4A3A4"/>
          </p15:clr>
        </p15:guide>
        <p15:guide id="9" pos="3792">
          <p15:clr>
            <a:srgbClr val="A4A3A4"/>
          </p15:clr>
        </p15:guide>
        <p15:guide id="10" orient="horz" pos="408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6626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xStyles>
    <p:titleStyle>
      <a:lvl1pPr algn="l" defTabSz="967710" rtl="0" eaLnBrk="1" latinLnBrk="0" hangingPunct="1">
        <a:lnSpc>
          <a:spcPct val="90000"/>
        </a:lnSpc>
        <a:spcBef>
          <a:spcPct val="0"/>
        </a:spcBef>
        <a:buNone/>
        <a:defRPr sz="4657" kern="1200">
          <a:solidFill>
            <a:schemeClr val="tx1"/>
          </a:solidFill>
          <a:latin typeface="+mj-lt"/>
          <a:ea typeface="+mj-ea"/>
          <a:cs typeface="+mj-cs"/>
        </a:defRPr>
      </a:lvl1pPr>
    </p:titleStyle>
    <p:bodyStyle>
      <a:lvl1pPr marL="241927" indent="-241927" algn="l" defTabSz="967710" rtl="0" eaLnBrk="1" latinLnBrk="0" hangingPunct="1">
        <a:lnSpc>
          <a:spcPct val="90000"/>
        </a:lnSpc>
        <a:spcBef>
          <a:spcPts val="1058"/>
        </a:spcBef>
        <a:buFont typeface="Arial" panose="020B0604020202020204" pitchFamily="34" charset="0"/>
        <a:buChar char="•"/>
        <a:defRPr sz="2963" kern="1200">
          <a:solidFill>
            <a:schemeClr val="tx1"/>
          </a:solidFill>
          <a:latin typeface="+mn-lt"/>
          <a:ea typeface="+mn-ea"/>
          <a:cs typeface="+mn-cs"/>
        </a:defRPr>
      </a:lvl1pPr>
      <a:lvl2pPr marL="725782" indent="-241927" algn="l" defTabSz="967710" rtl="0" eaLnBrk="1" latinLnBrk="0" hangingPunct="1">
        <a:lnSpc>
          <a:spcPct val="90000"/>
        </a:lnSpc>
        <a:spcBef>
          <a:spcPts val="529"/>
        </a:spcBef>
        <a:buFont typeface="Arial" panose="020B0604020202020204" pitchFamily="34" charset="0"/>
        <a:buChar char="•"/>
        <a:defRPr sz="2540" kern="1200">
          <a:solidFill>
            <a:schemeClr val="tx1"/>
          </a:solidFill>
          <a:latin typeface="+mn-lt"/>
          <a:ea typeface="+mn-ea"/>
          <a:cs typeface="+mn-cs"/>
        </a:defRPr>
      </a:lvl2pPr>
      <a:lvl3pPr marL="1209637" indent="-241927" algn="l" defTabSz="967710" rtl="0" eaLnBrk="1" latinLnBrk="0" hangingPunct="1">
        <a:lnSpc>
          <a:spcPct val="90000"/>
        </a:lnSpc>
        <a:spcBef>
          <a:spcPts val="529"/>
        </a:spcBef>
        <a:buFont typeface="Arial" panose="020B0604020202020204" pitchFamily="34" charset="0"/>
        <a:buChar char="•"/>
        <a:defRPr sz="2117" kern="1200">
          <a:solidFill>
            <a:schemeClr val="tx1"/>
          </a:solidFill>
          <a:latin typeface="+mn-lt"/>
          <a:ea typeface="+mn-ea"/>
          <a:cs typeface="+mn-cs"/>
        </a:defRPr>
      </a:lvl3pPr>
      <a:lvl4pPr marL="1693492"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4pPr>
      <a:lvl5pPr marL="217734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GR"/>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chart" Target="../charts/char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slideLayout" Target="../slideLayouts/slideLayout9.xml"/><Relationship Id="rId7" Type="http://schemas.openxmlformats.org/officeDocument/2006/relationships/image" Target="../media/image15.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3.bin"/><Relationship Id="rId5" Type="http://schemas.openxmlformats.org/officeDocument/2006/relationships/chart" Target="../charts/chart15.xml"/><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chart" Target="../charts/chart17.xml"/><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chart" Target="../charts/chart18.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hart" Target="../charts/chart19.xm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chart" Target="../charts/char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4.xml"/><Relationship Id="rId7" Type="http://schemas.openxmlformats.org/officeDocument/2006/relationships/chart" Target="../charts/char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9.xml"/><Relationship Id="rId10" Type="http://schemas.openxmlformats.org/officeDocument/2006/relationships/chart" Target="../charts/chart4.xml"/><Relationship Id="rId4" Type="http://schemas.openxmlformats.org/officeDocument/2006/relationships/tags" Target="../tags/tag5.xml"/><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AEBEEF19-7B2F-D46C-9975-25881F83FBBF}"/>
              </a:ext>
            </a:extLst>
          </p:cNvPr>
          <p:cNvSpPr>
            <a:spLocks noGrp="1"/>
          </p:cNvSpPr>
          <p:nvPr>
            <p:ph type="ctrTitle"/>
          </p:nvPr>
        </p:nvSpPr>
        <p:spPr>
          <a:xfrm>
            <a:off x="528641" y="1910339"/>
            <a:ext cx="5890266" cy="2571126"/>
          </a:xfrm>
        </p:spPr>
        <p:txBody>
          <a:bodyPr/>
          <a:lstStyle/>
          <a:p>
            <a:r>
              <a:rPr kumimoji="0" lang="en-US" b="1" i="0" u="none" strike="noStrike" kern="1200" cap="none" spc="0" normalizeH="0" baseline="0" noProof="0" dirty="0">
                <a:ln>
                  <a:noFill/>
                </a:ln>
                <a:solidFill>
                  <a:prstClr val="white"/>
                </a:solidFill>
                <a:effectLst/>
                <a:uLnTx/>
                <a:uFillTx/>
              </a:rPr>
              <a:t>MARKET VIEW</a:t>
            </a:r>
            <a:br>
              <a:rPr kumimoji="0" lang="en-US" b="1" i="0" u="none" strike="noStrike" kern="1200" cap="none" spc="0" normalizeH="0" baseline="0" noProof="0" dirty="0">
                <a:ln>
                  <a:noFill/>
                </a:ln>
                <a:solidFill>
                  <a:prstClr val="white"/>
                </a:solidFill>
                <a:effectLst/>
                <a:uLnTx/>
                <a:uFillTx/>
              </a:rPr>
            </a:br>
            <a:r>
              <a:rPr kumimoji="0" lang="en-US" b="1" i="0" u="none" strike="noStrike" kern="1200" cap="none" spc="0" normalizeH="0" baseline="0" noProof="0" dirty="0">
                <a:ln>
                  <a:noFill/>
                </a:ln>
                <a:solidFill>
                  <a:prstClr val="white"/>
                </a:solidFill>
                <a:effectLst/>
                <a:uLnTx/>
                <a:uFillTx/>
              </a:rPr>
              <a:t>December 2025</a:t>
            </a:r>
            <a:endParaRPr lang="en-US" dirty="0"/>
          </a:p>
        </p:txBody>
      </p:sp>
      <p:sp>
        <p:nvSpPr>
          <p:cNvPr id="5" name="Text Placeholder 4">
            <a:extLst>
              <a:ext uri="{FF2B5EF4-FFF2-40B4-BE49-F238E27FC236}">
                <a16:creationId xmlns:a16="http://schemas.microsoft.com/office/drawing/2014/main" id="{9265A55D-B27F-0EE3-B5A8-0442DDB830EA}"/>
              </a:ext>
            </a:extLst>
          </p:cNvPr>
          <p:cNvSpPr>
            <a:spLocks noGrp="1"/>
          </p:cNvSpPr>
          <p:nvPr>
            <p:ph type="body" sz="quarter" idx="12"/>
          </p:nvPr>
        </p:nvSpPr>
        <p:spPr/>
        <p:txBody>
          <a:bodyPr/>
          <a:lstStyle/>
          <a:p>
            <a:r>
              <a:rPr lang="en-US" dirty="0"/>
              <a:t>Trends for the Greek FMCG environment </a:t>
            </a:r>
          </a:p>
          <a:p>
            <a:endParaRPr lang="en-US" dirty="0"/>
          </a:p>
        </p:txBody>
      </p:sp>
    </p:spTree>
    <p:extLst>
      <p:ext uri="{BB962C8B-B14F-4D97-AF65-F5344CB8AC3E}">
        <p14:creationId xmlns:p14="http://schemas.microsoft.com/office/powerpoint/2010/main" val="127981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A5C1B2-0F9C-73C9-F887-544ACC5D229E}"/>
              </a:ext>
            </a:extLst>
          </p:cNvPr>
          <p:cNvPicPr>
            <a:picLocks noChangeAspect="1"/>
          </p:cNvPicPr>
          <p:nvPr/>
        </p:nvPicPr>
        <p:blipFill>
          <a:blip r:embed="rId3"/>
          <a:stretch>
            <a:fillRect/>
          </a:stretch>
        </p:blipFill>
        <p:spPr>
          <a:xfrm>
            <a:off x="3584669" y="1324948"/>
            <a:ext cx="4111376" cy="5057192"/>
          </a:xfrm>
          <a:prstGeom prst="rect">
            <a:avLst/>
          </a:prstGeom>
        </p:spPr>
      </p:pic>
      <p:cxnSp>
        <p:nvCxnSpPr>
          <p:cNvPr id="7" name="Straight Arrow Connector 6">
            <a:extLst>
              <a:ext uri="{FF2B5EF4-FFF2-40B4-BE49-F238E27FC236}">
                <a16:creationId xmlns:a16="http://schemas.microsoft.com/office/drawing/2014/main" id="{44B2BDE9-8D7E-4E59-AD52-76D512515757}"/>
              </a:ext>
            </a:extLst>
          </p:cNvPr>
          <p:cNvCxnSpPr>
            <a:cxnSpLocks/>
          </p:cNvCxnSpPr>
          <p:nvPr/>
        </p:nvCxnSpPr>
        <p:spPr>
          <a:xfrm flipH="1" flipV="1">
            <a:off x="6164920" y="4186318"/>
            <a:ext cx="733792" cy="1397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9BDE6EE-6003-454C-8A67-DB6AEA354C3B}"/>
              </a:ext>
            </a:extLst>
          </p:cNvPr>
          <p:cNvSpPr>
            <a:spLocks noGrp="1"/>
          </p:cNvSpPr>
          <p:nvPr>
            <p:ph type="title"/>
          </p:nvPr>
        </p:nvSpPr>
        <p:spPr/>
        <p:txBody>
          <a:bodyPr/>
          <a:lstStyle/>
          <a:p>
            <a:r>
              <a:rPr lang="en-US" dirty="0"/>
              <a:t>FMCG Value Sales Trends per Geo YTD</a:t>
            </a:r>
            <a:endParaRPr lang="el-GR" dirty="0"/>
          </a:p>
        </p:txBody>
      </p:sp>
      <p:sp>
        <p:nvSpPr>
          <p:cNvPr id="3" name="Text Placeholder 2">
            <a:extLst>
              <a:ext uri="{FF2B5EF4-FFF2-40B4-BE49-F238E27FC236}">
                <a16:creationId xmlns:a16="http://schemas.microsoft.com/office/drawing/2014/main" id="{38CA1DCC-2534-457B-9F6B-15A0B3DD1E05}"/>
              </a:ext>
            </a:extLst>
          </p:cNvPr>
          <p:cNvSpPr>
            <a:spLocks noGrp="1"/>
          </p:cNvSpPr>
          <p:nvPr>
            <p:ph type="body" sz="quarter" idx="14"/>
          </p:nvPr>
        </p:nvSpPr>
        <p:spPr/>
        <p:txBody>
          <a:bodyPr/>
          <a:lstStyle/>
          <a:p>
            <a:r>
              <a:rPr lang="en-US" dirty="0"/>
              <a:t>More intense increase for Islands and Crete</a:t>
            </a:r>
          </a:p>
        </p:txBody>
      </p:sp>
      <p:sp>
        <p:nvSpPr>
          <p:cNvPr id="37" name="TextBox 36">
            <a:extLst>
              <a:ext uri="{FF2B5EF4-FFF2-40B4-BE49-F238E27FC236}">
                <a16:creationId xmlns:a16="http://schemas.microsoft.com/office/drawing/2014/main" id="{55E95C82-2A0C-482F-8922-4B20B672104E}"/>
              </a:ext>
            </a:extLst>
          </p:cNvPr>
          <p:cNvSpPr txBox="1"/>
          <p:nvPr/>
        </p:nvSpPr>
        <p:spPr>
          <a:xfrm>
            <a:off x="1897808" y="2805609"/>
            <a:ext cx="2095181" cy="307777"/>
          </a:xfrm>
          <a:prstGeom prst="rect">
            <a:avLst/>
          </a:prstGeom>
          <a:solidFill>
            <a:schemeClr val="bg1"/>
          </a:solidFill>
          <a:ln>
            <a:solidFill>
              <a:schemeClr val="tx1"/>
            </a:solidFill>
          </a:ln>
        </p:spPr>
        <p:txBody>
          <a:bodyPr wrap="square" rtlCol="0">
            <a:spAutoFit/>
          </a:bodyPr>
          <a:lstStyle/>
          <a:p>
            <a:pPr defTabSz="1625519">
              <a:defRPr/>
            </a:pPr>
            <a:r>
              <a:rPr lang="en-US" sz="1400" b="1" dirty="0">
                <a:solidFill>
                  <a:schemeClr val="accent2"/>
                </a:solidFill>
              </a:rPr>
              <a:t>Center : 12,4pp (+4,6%)</a:t>
            </a:r>
          </a:p>
        </p:txBody>
      </p:sp>
      <p:sp>
        <p:nvSpPr>
          <p:cNvPr id="38" name="TextBox 37">
            <a:extLst>
              <a:ext uri="{FF2B5EF4-FFF2-40B4-BE49-F238E27FC236}">
                <a16:creationId xmlns:a16="http://schemas.microsoft.com/office/drawing/2014/main" id="{3895035B-38A5-46CD-B387-7FEA329286D5}"/>
              </a:ext>
            </a:extLst>
          </p:cNvPr>
          <p:cNvSpPr txBox="1"/>
          <p:nvPr/>
        </p:nvSpPr>
        <p:spPr>
          <a:xfrm>
            <a:off x="7840820" y="1514552"/>
            <a:ext cx="1800493" cy="307777"/>
          </a:xfrm>
          <a:prstGeom prst="rect">
            <a:avLst/>
          </a:prstGeom>
          <a:solidFill>
            <a:schemeClr val="bg1"/>
          </a:solidFill>
          <a:ln>
            <a:solidFill>
              <a:schemeClr val="tx1"/>
            </a:solidFill>
          </a:ln>
        </p:spPr>
        <p:txBody>
          <a:bodyPr wrap="none" rtlCol="0">
            <a:spAutoFit/>
          </a:bodyPr>
          <a:lstStyle/>
          <a:p>
            <a:pPr defTabSz="1625519">
              <a:defRPr/>
            </a:pPr>
            <a:r>
              <a:rPr lang="en-US" sz="1400" b="1" dirty="0">
                <a:solidFill>
                  <a:schemeClr val="accent4"/>
                </a:solidFill>
              </a:rPr>
              <a:t>North : 11,3pp (+4,2%)</a:t>
            </a:r>
            <a:endParaRPr lang="el-GR" sz="1400" b="1" dirty="0">
              <a:solidFill>
                <a:schemeClr val="accent4"/>
              </a:solidFill>
            </a:endParaRPr>
          </a:p>
        </p:txBody>
      </p:sp>
      <p:sp>
        <p:nvSpPr>
          <p:cNvPr id="39" name="TextBox 38">
            <a:extLst>
              <a:ext uri="{FF2B5EF4-FFF2-40B4-BE49-F238E27FC236}">
                <a16:creationId xmlns:a16="http://schemas.microsoft.com/office/drawing/2014/main" id="{0175FD24-72FE-4053-85B4-09A8AA19381D}"/>
              </a:ext>
            </a:extLst>
          </p:cNvPr>
          <p:cNvSpPr txBox="1"/>
          <p:nvPr/>
        </p:nvSpPr>
        <p:spPr>
          <a:xfrm>
            <a:off x="6926948" y="2224202"/>
            <a:ext cx="2095180" cy="307777"/>
          </a:xfrm>
          <a:prstGeom prst="rect">
            <a:avLst/>
          </a:prstGeom>
          <a:noFill/>
          <a:ln>
            <a:solidFill>
              <a:schemeClr val="tx1"/>
            </a:solidFill>
          </a:ln>
        </p:spPr>
        <p:txBody>
          <a:bodyPr wrap="square" rtlCol="0">
            <a:spAutoFit/>
          </a:bodyPr>
          <a:lstStyle/>
          <a:p>
            <a:pPr defTabSz="1625519">
              <a:defRPr/>
            </a:pPr>
            <a:r>
              <a:rPr lang="en-US" sz="1400" b="1" dirty="0">
                <a:solidFill>
                  <a:schemeClr val="accent3"/>
                </a:solidFill>
              </a:rPr>
              <a:t>Salonica : 9,</a:t>
            </a:r>
            <a:r>
              <a:rPr lang="el-GR" sz="1400" b="1" dirty="0">
                <a:solidFill>
                  <a:schemeClr val="accent3"/>
                </a:solidFill>
              </a:rPr>
              <a:t>8</a:t>
            </a:r>
            <a:r>
              <a:rPr lang="en-US" sz="1400" b="1" dirty="0">
                <a:solidFill>
                  <a:schemeClr val="accent3"/>
                </a:solidFill>
              </a:rPr>
              <a:t>pp (+5,7%)</a:t>
            </a:r>
            <a:endParaRPr lang="el-GR" sz="1400" b="1" dirty="0">
              <a:solidFill>
                <a:schemeClr val="accent3"/>
              </a:solidFill>
            </a:endParaRPr>
          </a:p>
        </p:txBody>
      </p:sp>
      <p:cxnSp>
        <p:nvCxnSpPr>
          <p:cNvPr id="40" name="Straight Arrow Connector 39">
            <a:extLst>
              <a:ext uri="{FF2B5EF4-FFF2-40B4-BE49-F238E27FC236}">
                <a16:creationId xmlns:a16="http://schemas.microsoft.com/office/drawing/2014/main" id="{4878CD16-9C3B-4D90-9360-B59B11522EA4}"/>
              </a:ext>
            </a:extLst>
          </p:cNvPr>
          <p:cNvCxnSpPr>
            <a:cxnSpLocks/>
          </p:cNvCxnSpPr>
          <p:nvPr/>
        </p:nvCxnSpPr>
        <p:spPr>
          <a:xfrm flipH="1" flipV="1">
            <a:off x="5950190" y="2136289"/>
            <a:ext cx="866950" cy="39569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0AA3A91-BF17-4A48-9300-D689FAA6C685}"/>
              </a:ext>
            </a:extLst>
          </p:cNvPr>
          <p:cNvSpPr txBox="1"/>
          <p:nvPr/>
        </p:nvSpPr>
        <p:spPr>
          <a:xfrm>
            <a:off x="2470641" y="4212653"/>
            <a:ext cx="1848583" cy="307777"/>
          </a:xfrm>
          <a:prstGeom prst="rect">
            <a:avLst/>
          </a:prstGeom>
          <a:solidFill>
            <a:schemeClr val="bg1"/>
          </a:solidFill>
          <a:ln>
            <a:solidFill>
              <a:schemeClr val="tx1"/>
            </a:solidFill>
          </a:ln>
        </p:spPr>
        <p:txBody>
          <a:bodyPr wrap="none" rtlCol="0">
            <a:spAutoFit/>
          </a:bodyPr>
          <a:lstStyle/>
          <a:p>
            <a:pPr defTabSz="1625519">
              <a:defRPr/>
            </a:pPr>
            <a:r>
              <a:rPr lang="en-US" sz="1400" b="1" dirty="0">
                <a:solidFill>
                  <a:schemeClr val="accent1"/>
                </a:solidFill>
              </a:rPr>
              <a:t>Pel/</a:t>
            </a:r>
            <a:r>
              <a:rPr lang="en-US" sz="1400" b="1" dirty="0" err="1">
                <a:solidFill>
                  <a:schemeClr val="accent1"/>
                </a:solidFill>
              </a:rPr>
              <a:t>sos</a:t>
            </a:r>
            <a:r>
              <a:rPr lang="en-US" sz="1400" b="1" dirty="0">
                <a:solidFill>
                  <a:schemeClr val="accent1"/>
                </a:solidFill>
              </a:rPr>
              <a:t> : 8,1pp (+5,9%)</a:t>
            </a:r>
          </a:p>
        </p:txBody>
      </p:sp>
      <p:sp>
        <p:nvSpPr>
          <p:cNvPr id="42" name="TextBox 41">
            <a:extLst>
              <a:ext uri="{FF2B5EF4-FFF2-40B4-BE49-F238E27FC236}">
                <a16:creationId xmlns:a16="http://schemas.microsoft.com/office/drawing/2014/main" id="{D6C9FA58-39F9-4237-B77E-6C3DAD6D3FCD}"/>
              </a:ext>
            </a:extLst>
          </p:cNvPr>
          <p:cNvSpPr txBox="1"/>
          <p:nvPr/>
        </p:nvSpPr>
        <p:spPr>
          <a:xfrm>
            <a:off x="6338943" y="5450072"/>
            <a:ext cx="1696298" cy="307777"/>
          </a:xfrm>
          <a:prstGeom prst="rect">
            <a:avLst/>
          </a:prstGeom>
          <a:solidFill>
            <a:schemeClr val="bg1"/>
          </a:solidFill>
          <a:ln>
            <a:solidFill>
              <a:schemeClr val="tx1"/>
            </a:solidFill>
          </a:ln>
        </p:spPr>
        <p:txBody>
          <a:bodyPr wrap="none" rtlCol="0">
            <a:spAutoFit/>
          </a:bodyPr>
          <a:lstStyle/>
          <a:p>
            <a:pPr defTabSz="1625519">
              <a:defRPr/>
            </a:pPr>
            <a:r>
              <a:rPr lang="en-US" sz="1400" b="1" dirty="0">
                <a:solidFill>
                  <a:schemeClr val="accent6"/>
                </a:solidFill>
              </a:rPr>
              <a:t>Crete : 7,3pp (+7,4%)</a:t>
            </a:r>
          </a:p>
        </p:txBody>
      </p:sp>
      <p:sp>
        <p:nvSpPr>
          <p:cNvPr id="28" name="TextBox 27">
            <a:extLst>
              <a:ext uri="{FF2B5EF4-FFF2-40B4-BE49-F238E27FC236}">
                <a16:creationId xmlns:a16="http://schemas.microsoft.com/office/drawing/2014/main" id="{665C7F9A-FAF0-4B5A-8400-3A58A8F74A7B}"/>
              </a:ext>
            </a:extLst>
          </p:cNvPr>
          <p:cNvSpPr txBox="1"/>
          <p:nvPr/>
        </p:nvSpPr>
        <p:spPr>
          <a:xfrm>
            <a:off x="6926948" y="3998600"/>
            <a:ext cx="1827744" cy="307777"/>
          </a:xfrm>
          <a:prstGeom prst="rect">
            <a:avLst/>
          </a:prstGeom>
          <a:noFill/>
          <a:ln>
            <a:solidFill>
              <a:schemeClr val="tx1"/>
            </a:solidFill>
          </a:ln>
        </p:spPr>
        <p:txBody>
          <a:bodyPr wrap="none" rtlCol="0">
            <a:spAutoFit/>
          </a:bodyPr>
          <a:lstStyle/>
          <a:p>
            <a:pPr defTabSz="1625519">
              <a:defRPr/>
            </a:pPr>
            <a:r>
              <a:rPr lang="en-US" sz="1400" b="1" dirty="0">
                <a:solidFill>
                  <a:srgbClr val="002060"/>
                </a:solidFill>
              </a:rPr>
              <a:t>Attica : 41,9pp (+4,9%)</a:t>
            </a:r>
          </a:p>
        </p:txBody>
      </p:sp>
      <p:sp>
        <p:nvSpPr>
          <p:cNvPr id="13" name="Text Placeholder 2">
            <a:extLst>
              <a:ext uri="{FF2B5EF4-FFF2-40B4-BE49-F238E27FC236}">
                <a16:creationId xmlns:a16="http://schemas.microsoft.com/office/drawing/2014/main" id="{021A6EE9-CA16-3623-A8B8-53604BD559F0}"/>
              </a:ext>
            </a:extLst>
          </p:cNvPr>
          <p:cNvSpPr>
            <a:spLocks noGrp="1"/>
          </p:cNvSpPr>
          <p:nvPr>
            <p:ph type="body" sz="quarter" idx="31"/>
          </p:nvPr>
        </p:nvSpPr>
        <p:spPr>
          <a:xfrm>
            <a:off x="6528021" y="6065329"/>
            <a:ext cx="4891332" cy="164592"/>
          </a:xfrm>
        </p:spPr>
        <p:txBody>
          <a:bodyPr/>
          <a:lstStyle/>
          <a:p>
            <a:r>
              <a:rPr lang="en-US" dirty="0"/>
              <a:t>Source: </a:t>
            </a:r>
            <a:r>
              <a:rPr lang="en-US" dirty="0" err="1"/>
              <a:t>Circana</a:t>
            </a:r>
            <a:r>
              <a:rPr lang="en-US" dirty="0"/>
              <a:t> InfoScan, HM/SM, </a:t>
            </a:r>
            <a:r>
              <a:rPr lang="en-GB" dirty="0"/>
              <a:t>Year 2025</a:t>
            </a:r>
            <a:endParaRPr lang="en-US" dirty="0"/>
          </a:p>
        </p:txBody>
      </p:sp>
      <p:sp>
        <p:nvSpPr>
          <p:cNvPr id="4" name="TextBox 3">
            <a:extLst>
              <a:ext uri="{FF2B5EF4-FFF2-40B4-BE49-F238E27FC236}">
                <a16:creationId xmlns:a16="http://schemas.microsoft.com/office/drawing/2014/main" id="{1A57F796-2624-C883-1C74-B2BE382DA447}"/>
              </a:ext>
            </a:extLst>
          </p:cNvPr>
          <p:cNvSpPr txBox="1"/>
          <p:nvPr/>
        </p:nvSpPr>
        <p:spPr>
          <a:xfrm>
            <a:off x="7232777" y="3236539"/>
            <a:ext cx="1821332" cy="307777"/>
          </a:xfrm>
          <a:prstGeom prst="rect">
            <a:avLst/>
          </a:prstGeom>
          <a:noFill/>
          <a:ln>
            <a:solidFill>
              <a:schemeClr val="tx1"/>
            </a:solidFill>
          </a:ln>
        </p:spPr>
        <p:txBody>
          <a:bodyPr wrap="none" rtlCol="0">
            <a:spAutoFit/>
          </a:bodyPr>
          <a:lstStyle/>
          <a:p>
            <a:pPr defTabSz="1625519">
              <a:defRPr/>
            </a:pPr>
            <a:r>
              <a:rPr lang="en-US" sz="1400" b="1" dirty="0">
                <a:solidFill>
                  <a:srgbClr val="3F9C35"/>
                </a:solidFill>
              </a:rPr>
              <a:t>Islands : 9,0pp (+9,2%)</a:t>
            </a:r>
          </a:p>
        </p:txBody>
      </p:sp>
      <p:grpSp>
        <p:nvGrpSpPr>
          <p:cNvPr id="5" name="Group 4">
            <a:extLst>
              <a:ext uri="{FF2B5EF4-FFF2-40B4-BE49-F238E27FC236}">
                <a16:creationId xmlns:a16="http://schemas.microsoft.com/office/drawing/2014/main" id="{172EAD08-4EC7-A26E-EBB0-81F20CAA2930}"/>
              </a:ext>
            </a:extLst>
          </p:cNvPr>
          <p:cNvGrpSpPr/>
          <p:nvPr/>
        </p:nvGrpSpPr>
        <p:grpSpPr>
          <a:xfrm>
            <a:off x="10444898" y="657684"/>
            <a:ext cx="1195217" cy="535486"/>
            <a:chOff x="10363659" y="2689838"/>
            <a:chExt cx="1450680" cy="737442"/>
          </a:xfrm>
        </p:grpSpPr>
        <p:grpSp>
          <p:nvGrpSpPr>
            <p:cNvPr id="6" name="Group 5">
              <a:extLst>
                <a:ext uri="{FF2B5EF4-FFF2-40B4-BE49-F238E27FC236}">
                  <a16:creationId xmlns:a16="http://schemas.microsoft.com/office/drawing/2014/main" id="{5CB78E2A-1EDE-D0D9-C172-CFE8B6ACED28}"/>
                </a:ext>
              </a:extLst>
            </p:cNvPr>
            <p:cNvGrpSpPr/>
            <p:nvPr/>
          </p:nvGrpSpPr>
          <p:grpSpPr>
            <a:xfrm>
              <a:off x="10363659" y="2827714"/>
              <a:ext cx="548641" cy="548639"/>
              <a:chOff x="2600541" y="997530"/>
              <a:chExt cx="749643" cy="749643"/>
            </a:xfrm>
          </p:grpSpPr>
          <p:sp>
            <p:nvSpPr>
              <p:cNvPr id="10" name="Trends - oval 1">
                <a:extLst>
                  <a:ext uri="{FF2B5EF4-FFF2-40B4-BE49-F238E27FC236}">
                    <a16:creationId xmlns:a16="http://schemas.microsoft.com/office/drawing/2014/main" id="{0877321F-4313-2977-470A-8A1BD3B4C77C}"/>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Rectangle: Rounded Corners 10">
                <a:extLst>
                  <a:ext uri="{FF2B5EF4-FFF2-40B4-BE49-F238E27FC236}">
                    <a16:creationId xmlns:a16="http://schemas.microsoft.com/office/drawing/2014/main" id="{27A4034B-F164-7E6D-1579-58D3787B1F90}"/>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8" name="TextBox 17">
              <a:extLst>
                <a:ext uri="{FF2B5EF4-FFF2-40B4-BE49-F238E27FC236}">
                  <a16:creationId xmlns:a16="http://schemas.microsoft.com/office/drawing/2014/main" id="{9915816E-A956-0975-6647-CADB843DE9CA}"/>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9" name="TextBox 18">
              <a:extLst>
                <a:ext uri="{FF2B5EF4-FFF2-40B4-BE49-F238E27FC236}">
                  <a16:creationId xmlns:a16="http://schemas.microsoft.com/office/drawing/2014/main" id="{63BF84BA-DBD8-FEDE-54D7-6DBDFAE30579}"/>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363094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a:xfrm>
            <a:off x="850105" y="1935303"/>
            <a:ext cx="5245895" cy="1846659"/>
          </a:xfrm>
        </p:spPr>
        <p:txBody>
          <a:bodyPr/>
          <a:lstStyle/>
          <a:p>
            <a:r>
              <a:rPr lang="en-US" dirty="0"/>
              <a:t>Geos Special Analysis </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11</a:t>
            </a:fld>
            <a:endParaRPr lang="en-IN"/>
          </a:p>
        </p:txBody>
      </p:sp>
    </p:spTree>
    <p:extLst>
      <p:ext uri="{BB962C8B-B14F-4D97-AF65-F5344CB8AC3E}">
        <p14:creationId xmlns:p14="http://schemas.microsoft.com/office/powerpoint/2010/main" val="296213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9CA5-3239-B9F4-AF83-B2D575BF45FF}"/>
              </a:ext>
            </a:extLst>
          </p:cNvPr>
          <p:cNvSpPr>
            <a:spLocks noGrp="1"/>
          </p:cNvSpPr>
          <p:nvPr>
            <p:ph type="title"/>
          </p:nvPr>
        </p:nvSpPr>
        <p:spPr/>
        <p:txBody>
          <a:bodyPr/>
          <a:lstStyle/>
          <a:p>
            <a:r>
              <a:rPr lang="en-US" dirty="0"/>
              <a:t>FMCG Monthly Value Growth</a:t>
            </a:r>
          </a:p>
        </p:txBody>
      </p:sp>
      <p:graphicFrame>
        <p:nvGraphicFramePr>
          <p:cNvPr id="7" name="TINF_01">
            <a:extLst>
              <a:ext uri="{FF2B5EF4-FFF2-40B4-BE49-F238E27FC236}">
                <a16:creationId xmlns:a16="http://schemas.microsoft.com/office/drawing/2014/main" id="{93911454-1E23-C447-78A7-B4C845FD74A5}"/>
              </a:ext>
            </a:extLst>
          </p:cNvPr>
          <p:cNvGraphicFramePr>
            <a:graphicFrameLocks noChangeAspect="1"/>
          </p:cNvGraphicFramePr>
          <p:nvPr>
            <p:extLst>
              <p:ext uri="{D42A27DB-BD31-4B8C-83A1-F6EECF244321}">
                <p14:modId xmlns:p14="http://schemas.microsoft.com/office/powerpoint/2010/main" val="3281037094"/>
              </p:ext>
            </p:extLst>
          </p:nvPr>
        </p:nvGraphicFramePr>
        <p:xfrm>
          <a:off x="176367" y="1862494"/>
          <a:ext cx="11242986" cy="33885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47D6A01B-D0C0-A37C-AA5D-213EA5D1AAFC}"/>
              </a:ext>
            </a:extLst>
          </p:cNvPr>
          <p:cNvSpPr>
            <a:spLocks noGrp="1"/>
          </p:cNvSpPr>
          <p:nvPr>
            <p:ph type="body" sz="quarter" idx="14"/>
          </p:nvPr>
        </p:nvSpPr>
        <p:spPr>
          <a:xfrm>
            <a:off x="514350" y="1181362"/>
            <a:ext cx="11187113" cy="457200"/>
          </a:xfrm>
        </p:spPr>
        <p:txBody>
          <a:bodyPr/>
          <a:lstStyle/>
          <a:p>
            <a:r>
              <a:rPr lang="en-US" dirty="0"/>
              <a:t>During the last months, both Crete and Islands achieve higher growths than Mainland</a:t>
            </a:r>
          </a:p>
        </p:txBody>
      </p:sp>
    </p:spTree>
    <p:extLst>
      <p:ext uri="{BB962C8B-B14F-4D97-AF65-F5344CB8AC3E}">
        <p14:creationId xmlns:p14="http://schemas.microsoft.com/office/powerpoint/2010/main" val="3904233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197b6b6a339431284c508579690427c">
            <a:extLst>
              <a:ext uri="{FF2B5EF4-FFF2-40B4-BE49-F238E27FC236}">
                <a16:creationId xmlns:a16="http://schemas.microsoft.com/office/drawing/2014/main" id="{F386035C-E58D-4CFD-80B0-AE5CC1BD0D12}"/>
              </a:ext>
            </a:extLst>
          </p:cNvPr>
          <p:cNvGraphicFramePr/>
          <p:nvPr>
            <p:custDataLst>
              <p:tags r:id="rId1"/>
            </p:custDataLst>
          </p:nvPr>
        </p:nvGraphicFramePr>
        <p:xfrm>
          <a:off x="6675421" y="2272933"/>
          <a:ext cx="5365624" cy="392286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2B9810BE-029D-49F9-826C-8BF975A91075}"/>
              </a:ext>
            </a:extLst>
          </p:cNvPr>
          <p:cNvSpPr/>
          <p:nvPr/>
        </p:nvSpPr>
        <p:spPr>
          <a:xfrm>
            <a:off x="7443899" y="1771081"/>
            <a:ext cx="3828667" cy="369332"/>
          </a:xfrm>
          <a:prstGeom prst="rect">
            <a:avLst/>
          </a:prstGeom>
        </p:spPr>
        <p:txBody>
          <a:bodyPr wrap="square">
            <a:spAutoFit/>
          </a:bodyPr>
          <a:lstStyle/>
          <a:p>
            <a:pPr algn="ctr">
              <a:spcAft>
                <a:spcPts val="600"/>
              </a:spcAft>
              <a:defRPr/>
            </a:pPr>
            <a:r>
              <a:rPr lang="de-DE" dirty="0">
                <a:cs typeface="Arial" charset="0"/>
              </a:rPr>
              <a:t>Value </a:t>
            </a:r>
            <a:r>
              <a:rPr lang="de-DE" dirty="0" err="1">
                <a:cs typeface="Arial" charset="0"/>
              </a:rPr>
              <a:t>Contribution</a:t>
            </a:r>
            <a:endParaRPr lang="en-US" dirty="0">
              <a:cs typeface="Verdana"/>
            </a:endParaRPr>
          </a:p>
        </p:txBody>
      </p:sp>
      <p:sp>
        <p:nvSpPr>
          <p:cNvPr id="11" name="Title 4">
            <a:extLst>
              <a:ext uri="{FF2B5EF4-FFF2-40B4-BE49-F238E27FC236}">
                <a16:creationId xmlns:a16="http://schemas.microsoft.com/office/drawing/2014/main" id="{98A49F67-ABE6-4C07-B7B2-E3AB678C6EDF}"/>
              </a:ext>
            </a:extLst>
          </p:cNvPr>
          <p:cNvSpPr>
            <a:spLocks noGrp="1"/>
          </p:cNvSpPr>
          <p:nvPr>
            <p:ph type="title"/>
          </p:nvPr>
        </p:nvSpPr>
        <p:spPr/>
        <p:txBody>
          <a:bodyPr/>
          <a:lstStyle/>
          <a:p>
            <a:r>
              <a:rPr lang="en-US" dirty="0"/>
              <a:t>FMCG Value Growth during Summers</a:t>
            </a:r>
          </a:p>
        </p:txBody>
      </p:sp>
      <p:sp>
        <p:nvSpPr>
          <p:cNvPr id="2" name="Text Placeholder 1">
            <a:extLst>
              <a:ext uri="{FF2B5EF4-FFF2-40B4-BE49-F238E27FC236}">
                <a16:creationId xmlns:a16="http://schemas.microsoft.com/office/drawing/2014/main" id="{4E4A2ED1-E7D5-A9C3-75A9-752095CAAE0A}"/>
              </a:ext>
            </a:extLst>
          </p:cNvPr>
          <p:cNvSpPr>
            <a:spLocks noGrp="1"/>
          </p:cNvSpPr>
          <p:nvPr>
            <p:ph type="body" sz="quarter" idx="14"/>
          </p:nvPr>
        </p:nvSpPr>
        <p:spPr/>
        <p:txBody>
          <a:bodyPr/>
          <a:lstStyle/>
          <a:p>
            <a:r>
              <a:rPr lang="en-US" dirty="0"/>
              <a:t>Intense growth during Summers for Islands and Crete</a:t>
            </a:r>
          </a:p>
          <a:p>
            <a:endParaRPr lang="en-US" dirty="0"/>
          </a:p>
        </p:txBody>
      </p:sp>
      <p:grpSp>
        <p:nvGrpSpPr>
          <p:cNvPr id="4" name="Group 3">
            <a:extLst>
              <a:ext uri="{FF2B5EF4-FFF2-40B4-BE49-F238E27FC236}">
                <a16:creationId xmlns:a16="http://schemas.microsoft.com/office/drawing/2014/main" id="{57A12DD9-366A-2E86-620A-7BAB3AA73B2A}"/>
              </a:ext>
            </a:extLst>
          </p:cNvPr>
          <p:cNvGrpSpPr/>
          <p:nvPr/>
        </p:nvGrpSpPr>
        <p:grpSpPr>
          <a:xfrm>
            <a:off x="10444898" y="657684"/>
            <a:ext cx="1195217" cy="535486"/>
            <a:chOff x="10363659" y="2689838"/>
            <a:chExt cx="1450680" cy="737442"/>
          </a:xfrm>
        </p:grpSpPr>
        <p:grpSp>
          <p:nvGrpSpPr>
            <p:cNvPr id="5" name="Group 4">
              <a:extLst>
                <a:ext uri="{FF2B5EF4-FFF2-40B4-BE49-F238E27FC236}">
                  <a16:creationId xmlns:a16="http://schemas.microsoft.com/office/drawing/2014/main" id="{B9C2B825-8F8D-4265-72C4-B9BE24CD4F20}"/>
                </a:ext>
              </a:extLst>
            </p:cNvPr>
            <p:cNvGrpSpPr/>
            <p:nvPr/>
          </p:nvGrpSpPr>
          <p:grpSpPr>
            <a:xfrm>
              <a:off x="10363659" y="2827714"/>
              <a:ext cx="548641" cy="548639"/>
              <a:chOff x="2600541" y="997530"/>
              <a:chExt cx="749643" cy="749643"/>
            </a:xfrm>
          </p:grpSpPr>
          <p:sp>
            <p:nvSpPr>
              <p:cNvPr id="12" name="Trends - oval 1">
                <a:extLst>
                  <a:ext uri="{FF2B5EF4-FFF2-40B4-BE49-F238E27FC236}">
                    <a16:creationId xmlns:a16="http://schemas.microsoft.com/office/drawing/2014/main" id="{8B523355-ABE1-E72C-4E27-68B2FC8F62B8}"/>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3" name="Rectangle: Rounded Corners 12">
                <a:extLst>
                  <a:ext uri="{FF2B5EF4-FFF2-40B4-BE49-F238E27FC236}">
                    <a16:creationId xmlns:a16="http://schemas.microsoft.com/office/drawing/2014/main" id="{47544EEC-FA44-702A-6412-E4713288265E}"/>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8" name="TextBox 17">
              <a:extLst>
                <a:ext uri="{FF2B5EF4-FFF2-40B4-BE49-F238E27FC236}">
                  <a16:creationId xmlns:a16="http://schemas.microsoft.com/office/drawing/2014/main" id="{53236B58-7C1E-5400-7B9C-22EEFFB1FD38}"/>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9" name="TextBox 18">
              <a:extLst>
                <a:ext uri="{FF2B5EF4-FFF2-40B4-BE49-F238E27FC236}">
                  <a16:creationId xmlns:a16="http://schemas.microsoft.com/office/drawing/2014/main" id="{AC9C7A77-973B-257B-DC40-673FDC9EEEE5}"/>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
        <p:nvSpPr>
          <p:cNvPr id="14" name="Rectangle 13">
            <a:extLst>
              <a:ext uri="{FF2B5EF4-FFF2-40B4-BE49-F238E27FC236}">
                <a16:creationId xmlns:a16="http://schemas.microsoft.com/office/drawing/2014/main" id="{6778A89B-4F67-45F1-ED49-6377670AF81A}"/>
              </a:ext>
            </a:extLst>
          </p:cNvPr>
          <p:cNvSpPr/>
          <p:nvPr/>
        </p:nvSpPr>
        <p:spPr>
          <a:xfrm>
            <a:off x="1114018" y="1772321"/>
            <a:ext cx="3828667" cy="369332"/>
          </a:xfrm>
          <a:prstGeom prst="rect">
            <a:avLst/>
          </a:prstGeom>
        </p:spPr>
        <p:txBody>
          <a:bodyPr wrap="square">
            <a:spAutoFit/>
          </a:bodyPr>
          <a:lstStyle/>
          <a:p>
            <a:pPr algn="ctr">
              <a:spcAft>
                <a:spcPts val="600"/>
              </a:spcAft>
              <a:defRPr/>
            </a:pPr>
            <a:r>
              <a:rPr lang="de-DE" dirty="0">
                <a:cs typeface="Arial" charset="0"/>
              </a:rPr>
              <a:t>Value Growth</a:t>
            </a:r>
            <a:endParaRPr lang="en-US" dirty="0">
              <a:cs typeface="Verdana"/>
            </a:endParaRPr>
          </a:p>
        </p:txBody>
      </p:sp>
      <p:graphicFrame>
        <p:nvGraphicFramePr>
          <p:cNvPr id="16" name="Chart 15">
            <a:extLst>
              <a:ext uri="{FF2B5EF4-FFF2-40B4-BE49-F238E27FC236}">
                <a16:creationId xmlns:a16="http://schemas.microsoft.com/office/drawing/2014/main" id="{9EC4B9DF-9BDC-FA39-FE9B-F0AAFC61E8A3}"/>
              </a:ext>
            </a:extLst>
          </p:cNvPr>
          <p:cNvGraphicFramePr/>
          <p:nvPr/>
        </p:nvGraphicFramePr>
        <p:xfrm>
          <a:off x="0" y="2127564"/>
          <a:ext cx="6264998" cy="35851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042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a:xfrm>
            <a:off x="850105" y="1935303"/>
            <a:ext cx="5245895" cy="1846659"/>
          </a:xfrm>
        </p:spPr>
        <p:txBody>
          <a:bodyPr/>
          <a:lstStyle/>
          <a:p>
            <a:r>
              <a:rPr lang="en-US" dirty="0"/>
              <a:t>Price Analysis</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14</a:t>
            </a:fld>
            <a:endParaRPr lang="en-IN"/>
          </a:p>
        </p:txBody>
      </p:sp>
    </p:spTree>
    <p:extLst>
      <p:ext uri="{BB962C8B-B14F-4D97-AF65-F5344CB8AC3E}">
        <p14:creationId xmlns:p14="http://schemas.microsoft.com/office/powerpoint/2010/main" val="355631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A640B5-F9DB-4B9D-BDBA-A69606A2965B}"/>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39A640B5-F9DB-4B9D-BDBA-A69606A2965B}"/>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34D46EB-7346-4F0D-A6F8-C46A5E2FB6FC}"/>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133" dirty="0">
              <a:latin typeface="Arial" panose="020B0604020202020204" pitchFamily="34" charset="0"/>
              <a:ea typeface="+mj-ea"/>
              <a:cs typeface="+mj-cs"/>
              <a:sym typeface="Arial" panose="020B0604020202020204" pitchFamily="34" charset="0"/>
            </a:endParaRPr>
          </a:p>
        </p:txBody>
      </p:sp>
      <p:sp>
        <p:nvSpPr>
          <p:cNvPr id="12" name="Title 1">
            <a:extLst>
              <a:ext uri="{FF2B5EF4-FFF2-40B4-BE49-F238E27FC236}">
                <a16:creationId xmlns:a16="http://schemas.microsoft.com/office/drawing/2014/main" id="{98967F9E-02B4-48E1-B718-5835ABCAC1A5}"/>
              </a:ext>
            </a:extLst>
          </p:cNvPr>
          <p:cNvSpPr>
            <a:spLocks noGrp="1"/>
          </p:cNvSpPr>
          <p:nvPr>
            <p:ph type="title"/>
          </p:nvPr>
        </p:nvSpPr>
        <p:spPr/>
        <p:txBody>
          <a:bodyPr/>
          <a:lstStyle/>
          <a:p>
            <a:r>
              <a:rPr lang="en-US" dirty="0"/>
              <a:t>FMCG Price Trends </a:t>
            </a:r>
            <a:endParaRPr lang="el-GR" dirty="0"/>
          </a:p>
        </p:txBody>
      </p:sp>
      <p:sp>
        <p:nvSpPr>
          <p:cNvPr id="13" name="Text Placeholder 2">
            <a:extLst>
              <a:ext uri="{FF2B5EF4-FFF2-40B4-BE49-F238E27FC236}">
                <a16:creationId xmlns:a16="http://schemas.microsoft.com/office/drawing/2014/main" id="{2725F9CC-F2E9-4005-B897-37056EDECDD6}"/>
              </a:ext>
            </a:extLst>
          </p:cNvPr>
          <p:cNvSpPr>
            <a:spLocks noGrp="1"/>
          </p:cNvSpPr>
          <p:nvPr>
            <p:ph type="body" sz="quarter" idx="14"/>
          </p:nvPr>
        </p:nvSpPr>
        <p:spPr/>
        <p:txBody>
          <a:bodyPr/>
          <a:lstStyle/>
          <a:p>
            <a:r>
              <a:rPr lang="en-US" dirty="0"/>
              <a:t>More intense </a:t>
            </a:r>
            <a:r>
              <a:rPr lang="en-US" b="0" dirty="0"/>
              <a:t>increase in Value for Year 2025</a:t>
            </a:r>
            <a:endParaRPr lang="el-GR" b="0" dirty="0"/>
          </a:p>
        </p:txBody>
      </p:sp>
      <p:sp>
        <p:nvSpPr>
          <p:cNvPr id="2" name="Text Placeholder 1">
            <a:extLst>
              <a:ext uri="{FF2B5EF4-FFF2-40B4-BE49-F238E27FC236}">
                <a16:creationId xmlns:a16="http://schemas.microsoft.com/office/drawing/2014/main" id="{DB14EB2A-09C2-8BA5-D296-7F732CD3C38B}"/>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Year 2025</a:t>
            </a:r>
          </a:p>
        </p:txBody>
      </p:sp>
      <p:graphicFrame>
        <p:nvGraphicFramePr>
          <p:cNvPr id="14" name="Chart 13">
            <a:extLst>
              <a:ext uri="{FF2B5EF4-FFF2-40B4-BE49-F238E27FC236}">
                <a16:creationId xmlns:a16="http://schemas.microsoft.com/office/drawing/2014/main" id="{CF7AF43B-B1C7-466B-8FA9-806FB82D1A3E}"/>
              </a:ext>
            </a:extLst>
          </p:cNvPr>
          <p:cNvGraphicFramePr>
            <a:graphicFrameLocks/>
          </p:cNvGraphicFramePr>
          <p:nvPr>
            <p:extLst>
              <p:ext uri="{D42A27DB-BD31-4B8C-83A1-F6EECF244321}">
                <p14:modId xmlns:p14="http://schemas.microsoft.com/office/powerpoint/2010/main" val="3388608800"/>
              </p:ext>
            </p:extLst>
          </p:nvPr>
        </p:nvGraphicFramePr>
        <p:xfrm>
          <a:off x="1117600" y="1678009"/>
          <a:ext cx="9956800" cy="4190999"/>
        </p:xfrm>
        <a:graphic>
          <a:graphicData uri="http://schemas.openxmlformats.org/drawingml/2006/chart">
            <c:chart xmlns:c="http://schemas.openxmlformats.org/drawingml/2006/chart" xmlns:r="http://schemas.openxmlformats.org/officeDocument/2006/relationships" r:id="rId7"/>
          </a:graphicData>
        </a:graphic>
      </p:graphicFrame>
      <p:grpSp>
        <p:nvGrpSpPr>
          <p:cNvPr id="3" name="Group 2">
            <a:extLst>
              <a:ext uri="{FF2B5EF4-FFF2-40B4-BE49-F238E27FC236}">
                <a16:creationId xmlns:a16="http://schemas.microsoft.com/office/drawing/2014/main" id="{03DF03CB-076F-EF78-0227-209839320E87}"/>
              </a:ext>
            </a:extLst>
          </p:cNvPr>
          <p:cNvGrpSpPr/>
          <p:nvPr/>
        </p:nvGrpSpPr>
        <p:grpSpPr>
          <a:xfrm>
            <a:off x="10444898" y="657684"/>
            <a:ext cx="1195217" cy="535486"/>
            <a:chOff x="10363659" y="2689838"/>
            <a:chExt cx="1450680" cy="737442"/>
          </a:xfrm>
        </p:grpSpPr>
        <p:grpSp>
          <p:nvGrpSpPr>
            <p:cNvPr id="4" name="Group 3">
              <a:extLst>
                <a:ext uri="{FF2B5EF4-FFF2-40B4-BE49-F238E27FC236}">
                  <a16:creationId xmlns:a16="http://schemas.microsoft.com/office/drawing/2014/main" id="{77115FDA-752F-84EC-02C8-598B6F5A7ED8}"/>
                </a:ext>
              </a:extLst>
            </p:cNvPr>
            <p:cNvGrpSpPr/>
            <p:nvPr/>
          </p:nvGrpSpPr>
          <p:grpSpPr>
            <a:xfrm>
              <a:off x="10363659" y="2827714"/>
              <a:ext cx="548641" cy="548639"/>
              <a:chOff x="2600541" y="997530"/>
              <a:chExt cx="749643" cy="749643"/>
            </a:xfrm>
          </p:grpSpPr>
          <p:sp>
            <p:nvSpPr>
              <p:cNvPr id="9" name="Trends - oval 1">
                <a:extLst>
                  <a:ext uri="{FF2B5EF4-FFF2-40B4-BE49-F238E27FC236}">
                    <a16:creationId xmlns:a16="http://schemas.microsoft.com/office/drawing/2014/main" id="{3C161DD5-A3F6-0BA8-1748-3C029EB4DF71}"/>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Rectangle: Rounded Corners 9">
                <a:extLst>
                  <a:ext uri="{FF2B5EF4-FFF2-40B4-BE49-F238E27FC236}">
                    <a16:creationId xmlns:a16="http://schemas.microsoft.com/office/drawing/2014/main" id="{21D73899-2AF2-FC6F-8C33-B7FFED2A661D}"/>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6" name="TextBox 17">
              <a:extLst>
                <a:ext uri="{FF2B5EF4-FFF2-40B4-BE49-F238E27FC236}">
                  <a16:creationId xmlns:a16="http://schemas.microsoft.com/office/drawing/2014/main" id="{01E7F478-3094-D0D7-0157-9B480D1F32A9}"/>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8" name="TextBox 18">
              <a:extLst>
                <a:ext uri="{FF2B5EF4-FFF2-40B4-BE49-F238E27FC236}">
                  <a16:creationId xmlns:a16="http://schemas.microsoft.com/office/drawing/2014/main" id="{8A965174-6A27-E526-DDAC-38141A122E1A}"/>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chemeClr val="bg2"/>
                  </a:solidFill>
                </a:rPr>
                <a:t>Incl. Islands</a:t>
              </a:r>
            </a:p>
          </p:txBody>
        </p:sp>
      </p:grpSp>
    </p:spTree>
    <p:extLst>
      <p:ext uri="{BB962C8B-B14F-4D97-AF65-F5344CB8AC3E}">
        <p14:creationId xmlns:p14="http://schemas.microsoft.com/office/powerpoint/2010/main" val="155800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NF_01">
            <a:extLst>
              <a:ext uri="{FF2B5EF4-FFF2-40B4-BE49-F238E27FC236}">
                <a16:creationId xmlns:a16="http://schemas.microsoft.com/office/drawing/2014/main" id="{2E9F95A5-EACD-C3A4-FB1F-9186748D6190}"/>
              </a:ext>
            </a:extLst>
          </p:cNvPr>
          <p:cNvGraphicFramePr>
            <a:graphicFrameLocks noChangeAspect="1"/>
          </p:cNvGraphicFramePr>
          <p:nvPr>
            <p:extLst>
              <p:ext uri="{D42A27DB-BD31-4B8C-83A1-F6EECF244321}">
                <p14:modId xmlns:p14="http://schemas.microsoft.com/office/powerpoint/2010/main" val="2004938484"/>
              </p:ext>
            </p:extLst>
          </p:nvPr>
        </p:nvGraphicFramePr>
        <p:xfrm>
          <a:off x="514350" y="2319950"/>
          <a:ext cx="11242986" cy="23131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hidden="1"/>
          <p:cNvGraphicFramePr>
            <a:graphicFrameLocks noChangeAspect="1"/>
          </p:cNvGraphicFramePr>
          <p:nvPr>
            <p:custDataLst>
              <p:tags r:id="rId1"/>
            </p:custDataLst>
          </p:nvPr>
        </p:nvGraphicFramePr>
        <p:xfrm>
          <a:off x="1525591" y="858839"/>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25591" y="858839"/>
                        <a:ext cx="1588" cy="1588"/>
                      </a:xfrm>
                      <a:prstGeom prst="rect">
                        <a:avLst/>
                      </a:prstGeom>
                    </p:spPr>
                  </p:pic>
                </p:oleObj>
              </mc:Fallback>
            </mc:AlternateContent>
          </a:graphicData>
        </a:graphic>
      </p:graphicFrame>
      <p:sp>
        <p:nvSpPr>
          <p:cNvPr id="29" name="Rectangle 28" hidden="1"/>
          <p:cNvSpPr/>
          <p:nvPr>
            <p:custDataLst>
              <p:tags r:id="rId2"/>
            </p:custDataLst>
          </p:nvPr>
        </p:nvSpPr>
        <p:spPr>
          <a:xfrm>
            <a:off x="1524005" y="857254"/>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625478"/>
            <a:endParaRPr lang="en-US" sz="800" dirty="0">
              <a:solidFill>
                <a:prstClr val="white"/>
              </a:solidFill>
              <a:latin typeface="Arial" panose="020B0604020202020204"/>
              <a:sym typeface="+mn-lt"/>
            </a:endParaRPr>
          </a:p>
        </p:txBody>
      </p:sp>
      <p:sp>
        <p:nvSpPr>
          <p:cNvPr id="84" name="Rectangle 83">
            <a:extLst>
              <a:ext uri="{FF2B5EF4-FFF2-40B4-BE49-F238E27FC236}">
                <a16:creationId xmlns:a16="http://schemas.microsoft.com/office/drawing/2014/main" id="{D4E74B80-DD79-44E8-BDCD-1F78AD379AE3}"/>
              </a:ext>
            </a:extLst>
          </p:cNvPr>
          <p:cNvSpPr/>
          <p:nvPr/>
        </p:nvSpPr>
        <p:spPr>
          <a:xfrm rot="16200000" flipH="1">
            <a:off x="5122768" y="-5119929"/>
            <a:ext cx="1946464" cy="12192000"/>
          </a:xfrm>
          <a:prstGeom prst="rect">
            <a:avLst/>
          </a:prstGeom>
          <a:gradFill flip="none" rotWithShape="1">
            <a:gsLst>
              <a:gs pos="0">
                <a:schemeClr val="bg1">
                  <a:alpha val="0"/>
                </a:schemeClr>
              </a:gs>
              <a:gs pos="41000">
                <a:schemeClr val="bg1">
                  <a:alpha val="84000"/>
                </a:schemeClr>
              </a:gs>
              <a:gs pos="88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5478"/>
            <a:endParaRPr lang="en-US" sz="2400" dirty="0">
              <a:solidFill>
                <a:prstClr val="white"/>
              </a:solidFill>
              <a:latin typeface="Arial" panose="020B0604020202020204"/>
            </a:endParaRPr>
          </a:p>
        </p:txBody>
      </p:sp>
      <p:sp>
        <p:nvSpPr>
          <p:cNvPr id="6" name="Title 5">
            <a:extLst>
              <a:ext uri="{FF2B5EF4-FFF2-40B4-BE49-F238E27FC236}">
                <a16:creationId xmlns:a16="http://schemas.microsoft.com/office/drawing/2014/main" id="{2FC386D5-8ACF-83E6-6969-B348F01F57FB}"/>
              </a:ext>
            </a:extLst>
          </p:cNvPr>
          <p:cNvSpPr>
            <a:spLocks noGrp="1"/>
          </p:cNvSpPr>
          <p:nvPr>
            <p:ph type="title"/>
          </p:nvPr>
        </p:nvSpPr>
        <p:spPr/>
        <p:txBody>
          <a:bodyPr/>
          <a:lstStyle/>
          <a:p>
            <a:r>
              <a:rPr lang="en-US" dirty="0"/>
              <a:t>FMCG Value and Unit Monthly Trends</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0C22AC0A-4B62-6AB0-D24F-740E5844E668}"/>
              </a:ext>
            </a:extLst>
          </p:cNvPr>
          <p:cNvSpPr>
            <a:spLocks noGrp="1"/>
          </p:cNvSpPr>
          <p:nvPr>
            <p:ph type="body" sz="quarter" idx="14"/>
          </p:nvPr>
        </p:nvSpPr>
        <p:spPr/>
        <p:txBody>
          <a:bodyPr/>
          <a:lstStyle/>
          <a:p>
            <a:r>
              <a:rPr lang="en-US" dirty="0"/>
              <a:t>Price per Unit increase during all months of 2025</a:t>
            </a:r>
          </a:p>
        </p:txBody>
      </p:sp>
      <p:sp>
        <p:nvSpPr>
          <p:cNvPr id="2" name="Text Placeholder 1">
            <a:extLst>
              <a:ext uri="{FF2B5EF4-FFF2-40B4-BE49-F238E27FC236}">
                <a16:creationId xmlns:a16="http://schemas.microsoft.com/office/drawing/2014/main" id="{495BBC91-8347-67A0-6B81-E732EA30140F}"/>
              </a:ext>
            </a:extLst>
          </p:cNvPr>
          <p:cNvSpPr>
            <a:spLocks noGrp="1"/>
          </p:cNvSpPr>
          <p:nvPr>
            <p:ph type="body" sz="quarter" idx="31"/>
          </p:nvPr>
        </p:nvSpPr>
        <p:spPr/>
        <p:txBody>
          <a:bodyPr/>
          <a:lstStyle/>
          <a:p>
            <a:r>
              <a:rPr lang="en-GB" dirty="0"/>
              <a:t>Source: </a:t>
            </a:r>
            <a:r>
              <a:rPr lang="en-GB" dirty="0" err="1"/>
              <a:t>Circana</a:t>
            </a:r>
            <a:r>
              <a:rPr lang="en-GB" dirty="0"/>
              <a:t> InfoScan, HM/SM, Year 2025</a:t>
            </a:r>
          </a:p>
        </p:txBody>
      </p:sp>
      <p:graphicFrame>
        <p:nvGraphicFramePr>
          <p:cNvPr id="7" name="TINF_01">
            <a:extLst>
              <a:ext uri="{FF2B5EF4-FFF2-40B4-BE49-F238E27FC236}">
                <a16:creationId xmlns:a16="http://schemas.microsoft.com/office/drawing/2014/main" id="{2260541B-468A-6E25-662F-48094D7D9B5A}"/>
              </a:ext>
            </a:extLst>
          </p:cNvPr>
          <p:cNvGraphicFramePr>
            <a:graphicFrameLocks noChangeAspect="1"/>
          </p:cNvGraphicFramePr>
          <p:nvPr>
            <p:extLst>
              <p:ext uri="{D42A27DB-BD31-4B8C-83A1-F6EECF244321}">
                <p14:modId xmlns:p14="http://schemas.microsoft.com/office/powerpoint/2010/main" val="3019029557"/>
              </p:ext>
            </p:extLst>
          </p:nvPr>
        </p:nvGraphicFramePr>
        <p:xfrm>
          <a:off x="418175" y="4668646"/>
          <a:ext cx="11242986" cy="1608553"/>
        </p:xfrm>
        <a:graphic>
          <a:graphicData uri="http://schemas.openxmlformats.org/drawingml/2006/chart">
            <c:chart xmlns:c="http://schemas.openxmlformats.org/drawingml/2006/chart" xmlns:r="http://schemas.openxmlformats.org/officeDocument/2006/relationships" r:id="rId8"/>
          </a:graphicData>
        </a:graphic>
      </p:graphicFrame>
      <p:sp>
        <p:nvSpPr>
          <p:cNvPr id="9" name="object 37">
            <a:extLst>
              <a:ext uri="{FF2B5EF4-FFF2-40B4-BE49-F238E27FC236}">
                <a16:creationId xmlns:a16="http://schemas.microsoft.com/office/drawing/2014/main" id="{D3868AF7-1085-26F0-4398-D9B22E9A69F8}"/>
              </a:ext>
            </a:extLst>
          </p:cNvPr>
          <p:cNvSpPr txBox="1"/>
          <p:nvPr/>
        </p:nvSpPr>
        <p:spPr>
          <a:xfrm>
            <a:off x="6822775" y="1552009"/>
            <a:ext cx="4878688" cy="1601293"/>
          </a:xfrm>
          <a:prstGeom prst="rect">
            <a:avLst/>
          </a:prstGeom>
        </p:spPr>
        <p:txBody>
          <a:bodyPr vert="horz" wrap="square" lIns="0" tIns="16087" rIns="0" bIns="0" rtlCol="0">
            <a:spAutoFit/>
          </a:bodyPr>
          <a:lstStyle/>
          <a:p>
            <a:pPr marL="16933" algn="r" defTabSz="1219080">
              <a:spcBef>
                <a:spcPts val="127"/>
              </a:spcBef>
              <a:defRPr/>
            </a:pPr>
            <a:r>
              <a:rPr lang="en-US" sz="1400" b="1" spc="-40" dirty="0">
                <a:cs typeface="Arial" panose="020B0604020202020204" pitchFamily="34" charset="0"/>
              </a:rPr>
              <a:t>  YR 2023</a:t>
            </a:r>
            <a:r>
              <a:rPr lang="en-US" sz="1400" b="1" spc="-13" dirty="0">
                <a:cs typeface="Arial" panose="020B0604020202020204" pitchFamily="34" charset="0"/>
              </a:rPr>
              <a:t>: </a:t>
            </a:r>
            <a:r>
              <a:rPr lang="en-US" sz="1400" b="1" spc="-13" dirty="0">
                <a:solidFill>
                  <a:srgbClr val="00B929"/>
                </a:solidFill>
                <a:cs typeface="Arial" panose="020B0604020202020204" pitchFamily="34" charset="0"/>
              </a:rPr>
              <a:t>+9.7%</a:t>
            </a:r>
          </a:p>
          <a:p>
            <a:pPr marL="16933" algn="r" defTabSz="1219080">
              <a:spcBef>
                <a:spcPts val="127"/>
              </a:spcBef>
              <a:defRPr/>
            </a:pPr>
            <a:r>
              <a:rPr lang="en-US" sz="1400" b="1" spc="-40" dirty="0">
                <a:cs typeface="Arial" panose="020B0604020202020204" pitchFamily="34" charset="0"/>
              </a:rPr>
              <a:t>YR 2024: </a:t>
            </a:r>
            <a:r>
              <a:rPr lang="en-US" sz="1400" b="1" spc="-40" dirty="0">
                <a:solidFill>
                  <a:srgbClr val="00B929"/>
                </a:solidFill>
                <a:cs typeface="Arial" panose="020B0604020202020204" pitchFamily="34" charset="0"/>
              </a:rPr>
              <a:t>+3.1%</a:t>
            </a:r>
          </a:p>
          <a:p>
            <a:pPr marL="16933" algn="r" defTabSz="1219080">
              <a:spcBef>
                <a:spcPts val="127"/>
              </a:spcBef>
              <a:defRPr/>
            </a:pPr>
            <a:r>
              <a:rPr lang="en-US" sz="1400" b="1" spc="-40" dirty="0">
                <a:cs typeface="Arial" panose="020B0604020202020204" pitchFamily="34" charset="0"/>
              </a:rPr>
              <a:t>   YR 2025:</a:t>
            </a:r>
            <a:r>
              <a:rPr lang="en-US" sz="1400" b="1" spc="-40" dirty="0">
                <a:solidFill>
                  <a:srgbClr val="00B929"/>
                </a:solidFill>
                <a:cs typeface="Arial" panose="020B0604020202020204" pitchFamily="34" charset="0"/>
              </a:rPr>
              <a:t> +5.</a:t>
            </a:r>
            <a:r>
              <a:rPr lang="el-GR" sz="1400" b="1" spc="-40" dirty="0">
                <a:solidFill>
                  <a:srgbClr val="00B929"/>
                </a:solidFill>
                <a:cs typeface="Arial" panose="020B0604020202020204" pitchFamily="34" charset="0"/>
              </a:rPr>
              <a:t>5</a:t>
            </a:r>
            <a:r>
              <a:rPr lang="en-US" sz="1400" b="1" spc="-40" dirty="0">
                <a:solidFill>
                  <a:srgbClr val="00B929"/>
                </a:solidFill>
                <a:cs typeface="Arial" panose="020B0604020202020204" pitchFamily="34" charset="0"/>
              </a:rPr>
              <a:t>%</a:t>
            </a:r>
          </a:p>
          <a:p>
            <a:pPr marL="16933" algn="r" defTabSz="1219080">
              <a:spcBef>
                <a:spcPts val="127"/>
              </a:spcBef>
              <a:defRPr/>
            </a:pPr>
            <a:endParaRPr lang="en-US" sz="1400" b="1" spc="-13" dirty="0">
              <a:solidFill>
                <a:srgbClr val="002776"/>
              </a:solidFill>
              <a:cs typeface="Arial" panose="020B0604020202020204" pitchFamily="34" charset="0"/>
            </a:endParaRPr>
          </a:p>
          <a:p>
            <a:pPr marL="16933" algn="r" defTabSz="1219080">
              <a:spcBef>
                <a:spcPts val="127"/>
              </a:spcBef>
              <a:defRPr/>
            </a:pPr>
            <a:endParaRPr lang="en-US" sz="1400" b="1" spc="-13" dirty="0">
              <a:solidFill>
                <a:srgbClr val="FF0000"/>
              </a:solidFill>
              <a:cs typeface="Arial" panose="020B0604020202020204" pitchFamily="34" charset="0"/>
            </a:endParaRPr>
          </a:p>
          <a:p>
            <a:pPr marL="16933" algn="r" defTabSz="1219080">
              <a:spcBef>
                <a:spcPts val="127"/>
              </a:spcBef>
              <a:defRPr/>
            </a:pPr>
            <a:endParaRPr lang="en-US" sz="1400" b="1" spc="-13" dirty="0">
              <a:solidFill>
                <a:srgbClr val="FF0000"/>
              </a:solidFill>
              <a:cs typeface="Arial" panose="020B0604020202020204" pitchFamily="34" charset="0"/>
            </a:endParaRPr>
          </a:p>
          <a:p>
            <a:pPr marL="16933" algn="r" defTabSz="1219080">
              <a:spcBef>
                <a:spcPts val="127"/>
              </a:spcBef>
              <a:defRPr/>
            </a:pPr>
            <a:r>
              <a:rPr lang="en-US" sz="1400" b="1" spc="-13" baseline="30000" dirty="0">
                <a:solidFill>
                  <a:srgbClr val="FF0000"/>
                </a:solidFill>
                <a:cs typeface="Arial" panose="020B0604020202020204" pitchFamily="34" charset="0"/>
              </a:rPr>
              <a:t> </a:t>
            </a:r>
            <a:endParaRPr sz="1400" dirty="0">
              <a:solidFill>
                <a:srgbClr val="FF0000"/>
              </a:solidFill>
              <a:cs typeface="Arial" panose="020B0604020202020204" pitchFamily="34" charset="0"/>
            </a:endParaRPr>
          </a:p>
        </p:txBody>
      </p:sp>
      <p:grpSp>
        <p:nvGrpSpPr>
          <p:cNvPr id="15" name="Group 14">
            <a:extLst>
              <a:ext uri="{FF2B5EF4-FFF2-40B4-BE49-F238E27FC236}">
                <a16:creationId xmlns:a16="http://schemas.microsoft.com/office/drawing/2014/main" id="{C79EA1A4-E154-F314-1C81-C78208F31314}"/>
              </a:ext>
            </a:extLst>
          </p:cNvPr>
          <p:cNvGrpSpPr/>
          <p:nvPr/>
        </p:nvGrpSpPr>
        <p:grpSpPr>
          <a:xfrm>
            <a:off x="10444898" y="657684"/>
            <a:ext cx="1195217" cy="535486"/>
            <a:chOff x="10363659" y="2689838"/>
            <a:chExt cx="1450680" cy="737442"/>
          </a:xfrm>
        </p:grpSpPr>
        <p:grpSp>
          <p:nvGrpSpPr>
            <p:cNvPr id="16" name="Group 15">
              <a:extLst>
                <a:ext uri="{FF2B5EF4-FFF2-40B4-BE49-F238E27FC236}">
                  <a16:creationId xmlns:a16="http://schemas.microsoft.com/office/drawing/2014/main" id="{CC9FC3E8-6AF4-7E1C-679D-E575C1D135AA}"/>
                </a:ext>
              </a:extLst>
            </p:cNvPr>
            <p:cNvGrpSpPr/>
            <p:nvPr/>
          </p:nvGrpSpPr>
          <p:grpSpPr>
            <a:xfrm>
              <a:off x="10363659" y="2827714"/>
              <a:ext cx="548641" cy="548639"/>
              <a:chOff x="2600541" y="997530"/>
              <a:chExt cx="749643" cy="749643"/>
            </a:xfrm>
          </p:grpSpPr>
          <p:sp>
            <p:nvSpPr>
              <p:cNvPr id="19" name="Trends - oval 1">
                <a:extLst>
                  <a:ext uri="{FF2B5EF4-FFF2-40B4-BE49-F238E27FC236}">
                    <a16:creationId xmlns:a16="http://schemas.microsoft.com/office/drawing/2014/main" id="{C9C6AC3B-8D6E-2309-68CA-8B2FCAF32955}"/>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0" name="Rectangle: Rounded Corners 19">
                <a:extLst>
                  <a:ext uri="{FF2B5EF4-FFF2-40B4-BE49-F238E27FC236}">
                    <a16:creationId xmlns:a16="http://schemas.microsoft.com/office/drawing/2014/main" id="{E28CD075-8E67-91E6-9B69-911BB1726C19}"/>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17" name="TextBox 17">
              <a:extLst>
                <a:ext uri="{FF2B5EF4-FFF2-40B4-BE49-F238E27FC236}">
                  <a16:creationId xmlns:a16="http://schemas.microsoft.com/office/drawing/2014/main" id="{05880FAE-6EEC-24B4-3863-E54728A7A41E}"/>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18" name="TextBox 18">
              <a:extLst>
                <a:ext uri="{FF2B5EF4-FFF2-40B4-BE49-F238E27FC236}">
                  <a16:creationId xmlns:a16="http://schemas.microsoft.com/office/drawing/2014/main" id="{9ACC6F41-0D02-14F9-A6FF-EED76E2AA030}"/>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83411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p:txBody>
          <a:bodyPr/>
          <a:lstStyle/>
          <a:p>
            <a:r>
              <a:rPr lang="en-US" dirty="0"/>
              <a:t>Giga Categories Evolution</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dirty="0"/>
              <a:t>04</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17</a:t>
            </a:fld>
            <a:endParaRPr lang="en-IN"/>
          </a:p>
        </p:txBody>
      </p:sp>
    </p:spTree>
    <p:extLst>
      <p:ext uri="{BB962C8B-B14F-4D97-AF65-F5344CB8AC3E}">
        <p14:creationId xmlns:p14="http://schemas.microsoft.com/office/powerpoint/2010/main" val="219644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EB83FB3-E364-4D01-A4D8-9D1C65886689}"/>
              </a:ext>
            </a:extLst>
          </p:cNvPr>
          <p:cNvSpPr>
            <a:spLocks noGrp="1"/>
          </p:cNvSpPr>
          <p:nvPr>
            <p:ph type="title"/>
          </p:nvPr>
        </p:nvSpPr>
        <p:spPr/>
        <p:txBody>
          <a:bodyPr/>
          <a:lstStyle/>
          <a:p>
            <a:r>
              <a:rPr lang="en-US" sz="3600" b="0" dirty="0"/>
              <a:t>Giga Categories Value Sales Trend</a:t>
            </a:r>
          </a:p>
        </p:txBody>
      </p:sp>
      <p:sp>
        <p:nvSpPr>
          <p:cNvPr id="27" name="Text Placeholder 26">
            <a:extLst>
              <a:ext uri="{FF2B5EF4-FFF2-40B4-BE49-F238E27FC236}">
                <a16:creationId xmlns:a16="http://schemas.microsoft.com/office/drawing/2014/main" id="{4CDD52AA-D7F6-95FA-288E-11C7F11CFD46}"/>
              </a:ext>
            </a:extLst>
          </p:cNvPr>
          <p:cNvSpPr>
            <a:spLocks noGrp="1"/>
          </p:cNvSpPr>
          <p:nvPr>
            <p:ph type="body" sz="quarter" idx="14"/>
          </p:nvPr>
        </p:nvSpPr>
        <p:spPr/>
        <p:txBody>
          <a:bodyPr/>
          <a:lstStyle/>
          <a:p>
            <a:r>
              <a:rPr lang="en-US" dirty="0"/>
              <a:t>Food manages the highest increase in Year 2025</a:t>
            </a:r>
          </a:p>
        </p:txBody>
      </p:sp>
      <p:sp>
        <p:nvSpPr>
          <p:cNvPr id="24" name="Text Placeholder 10">
            <a:extLst>
              <a:ext uri="{FF2B5EF4-FFF2-40B4-BE49-F238E27FC236}">
                <a16:creationId xmlns:a16="http://schemas.microsoft.com/office/drawing/2014/main" id="{8A5ED721-F7B2-FD68-508F-ECA118356DBC}"/>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Year 2025</a:t>
            </a:r>
          </a:p>
        </p:txBody>
      </p:sp>
      <p:sp>
        <p:nvSpPr>
          <p:cNvPr id="2" name="Rectangle 1">
            <a:extLst>
              <a:ext uri="{FF2B5EF4-FFF2-40B4-BE49-F238E27FC236}">
                <a16:creationId xmlns:a16="http://schemas.microsoft.com/office/drawing/2014/main" id="{71066356-8BC2-424A-9C92-BE952FFC5FF8}"/>
              </a:ext>
            </a:extLst>
          </p:cNvPr>
          <p:cNvSpPr/>
          <p:nvPr/>
        </p:nvSpPr>
        <p:spPr bwMode="gray">
          <a:xfrm>
            <a:off x="0" y="4040320"/>
            <a:ext cx="12192000" cy="1284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ape 5322">
            <a:extLst>
              <a:ext uri="{FF2B5EF4-FFF2-40B4-BE49-F238E27FC236}">
                <a16:creationId xmlns:a16="http://schemas.microsoft.com/office/drawing/2014/main" id="{D306A2AA-C2CE-41B9-A08C-D454D5E37846}"/>
              </a:ext>
            </a:extLst>
          </p:cNvPr>
          <p:cNvSpPr/>
          <p:nvPr/>
        </p:nvSpPr>
        <p:spPr bwMode="gray">
          <a:xfrm rot="16200000">
            <a:off x="-282489" y="4452197"/>
            <a:ext cx="1286103" cy="460641"/>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p>
            <a:pPr algn="ctr">
              <a:lnSpc>
                <a:spcPct val="120000"/>
              </a:lnSpc>
            </a:pPr>
            <a:r>
              <a:rPr lang="en-US" sz="2400" dirty="0">
                <a:solidFill>
                  <a:schemeClr val="bg1"/>
                </a:solidFill>
                <a:ea typeface="Geomanist Bold"/>
                <a:cs typeface="Geomanist Bold"/>
              </a:rPr>
              <a:t>20</a:t>
            </a:r>
            <a:r>
              <a:rPr lang="en-GB" sz="2400" dirty="0">
                <a:solidFill>
                  <a:schemeClr val="bg1"/>
                </a:solidFill>
                <a:ea typeface="Geomanist Bold"/>
                <a:cs typeface="Geomanist Bold"/>
              </a:rPr>
              <a:t>24</a:t>
            </a:r>
            <a:endParaRPr sz="2400" dirty="0">
              <a:solidFill>
                <a:schemeClr val="bg1"/>
              </a:solidFill>
              <a:ea typeface="Geomanist Bold"/>
              <a:cs typeface="Geomanist Bold"/>
            </a:endParaRPr>
          </a:p>
        </p:txBody>
      </p:sp>
      <p:sp>
        <p:nvSpPr>
          <p:cNvPr id="4" name="Rectangle 3">
            <a:extLst>
              <a:ext uri="{FF2B5EF4-FFF2-40B4-BE49-F238E27FC236}">
                <a16:creationId xmlns:a16="http://schemas.microsoft.com/office/drawing/2014/main" id="{D6293AE6-800A-4244-B14D-F6EC4C04B42F}"/>
              </a:ext>
            </a:extLst>
          </p:cNvPr>
          <p:cNvSpPr/>
          <p:nvPr/>
        </p:nvSpPr>
        <p:spPr bwMode="gray">
          <a:xfrm>
            <a:off x="0" y="2128515"/>
            <a:ext cx="12192000" cy="1284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hape 5320">
            <a:extLst>
              <a:ext uri="{FF2B5EF4-FFF2-40B4-BE49-F238E27FC236}">
                <a16:creationId xmlns:a16="http://schemas.microsoft.com/office/drawing/2014/main" id="{174C1EA0-A537-46F8-9691-CDCB836D4C82}"/>
              </a:ext>
            </a:extLst>
          </p:cNvPr>
          <p:cNvSpPr/>
          <p:nvPr/>
        </p:nvSpPr>
        <p:spPr bwMode="gray">
          <a:xfrm>
            <a:off x="4925557" y="3642810"/>
            <a:ext cx="2340884" cy="297519"/>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120000"/>
              </a:lnSpc>
              <a:defRPr sz="2000">
                <a:solidFill>
                  <a:srgbClr val="FFFFFF"/>
                </a:solidFill>
                <a:latin typeface="Geomanist Medium"/>
                <a:ea typeface="Geomanist Medium"/>
                <a:cs typeface="Geomanist Medium"/>
                <a:sym typeface="Geomanist Medium"/>
              </a:defRPr>
            </a:lvl1pPr>
          </a:lstStyle>
          <a:p>
            <a:pPr algn="ctr">
              <a:lnSpc>
                <a:spcPct val="100000"/>
              </a:lnSpc>
            </a:pPr>
            <a:r>
              <a:rPr lang="en-US" sz="1600" b="1" dirty="0">
                <a:solidFill>
                  <a:schemeClr val="bg1"/>
                </a:solidFill>
                <a:latin typeface="+mn-lt"/>
              </a:rPr>
              <a:t>Health &amp; Beauty</a:t>
            </a:r>
            <a:endParaRPr lang="en-GB" sz="1600" b="1" dirty="0">
              <a:solidFill>
                <a:schemeClr val="bg1"/>
              </a:solidFill>
              <a:latin typeface="+mn-lt"/>
            </a:endParaRPr>
          </a:p>
        </p:txBody>
      </p:sp>
      <p:sp>
        <p:nvSpPr>
          <p:cNvPr id="6" name="Shape 5323">
            <a:extLst>
              <a:ext uri="{FF2B5EF4-FFF2-40B4-BE49-F238E27FC236}">
                <a16:creationId xmlns:a16="http://schemas.microsoft.com/office/drawing/2014/main" id="{748D723E-9C3B-4CC0-A2CE-3A1E56BCB9BC}"/>
              </a:ext>
            </a:extLst>
          </p:cNvPr>
          <p:cNvSpPr/>
          <p:nvPr/>
        </p:nvSpPr>
        <p:spPr bwMode="gray">
          <a:xfrm>
            <a:off x="8258101" y="3642810"/>
            <a:ext cx="2165339" cy="297519"/>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120000"/>
              </a:lnSpc>
              <a:defRPr sz="2000">
                <a:solidFill>
                  <a:srgbClr val="FFFFFF"/>
                </a:solidFill>
                <a:latin typeface="Geomanist Medium"/>
                <a:ea typeface="Geomanist Medium"/>
                <a:cs typeface="Geomanist Medium"/>
                <a:sym typeface="Geomanist Medium"/>
              </a:defRPr>
            </a:lvl1pPr>
          </a:lstStyle>
          <a:p>
            <a:pPr algn="ctr">
              <a:lnSpc>
                <a:spcPct val="100000"/>
              </a:lnSpc>
            </a:pPr>
            <a:r>
              <a:rPr lang="en-US" sz="1600" b="1" dirty="0">
                <a:solidFill>
                  <a:schemeClr val="bg1"/>
                </a:solidFill>
                <a:latin typeface="+mn-lt"/>
              </a:rPr>
              <a:t>Household</a:t>
            </a:r>
          </a:p>
        </p:txBody>
      </p:sp>
      <p:sp>
        <p:nvSpPr>
          <p:cNvPr id="7" name="Shape 5320">
            <a:extLst>
              <a:ext uri="{FF2B5EF4-FFF2-40B4-BE49-F238E27FC236}">
                <a16:creationId xmlns:a16="http://schemas.microsoft.com/office/drawing/2014/main" id="{99E6709D-5873-4E2C-A2CF-563B31CD5564}"/>
              </a:ext>
            </a:extLst>
          </p:cNvPr>
          <p:cNvSpPr/>
          <p:nvPr/>
        </p:nvSpPr>
        <p:spPr bwMode="gray">
          <a:xfrm>
            <a:off x="900892" y="3642810"/>
            <a:ext cx="2220681" cy="297519"/>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120000"/>
              </a:lnSpc>
              <a:defRPr sz="2000">
                <a:solidFill>
                  <a:srgbClr val="FFFFFF"/>
                </a:solidFill>
                <a:latin typeface="Geomanist Medium"/>
                <a:ea typeface="Geomanist Medium"/>
                <a:cs typeface="Geomanist Medium"/>
                <a:sym typeface="Geomanist Medium"/>
              </a:defRPr>
            </a:lvl1pPr>
          </a:lstStyle>
          <a:p>
            <a:pPr algn="ctr">
              <a:lnSpc>
                <a:spcPct val="100000"/>
              </a:lnSpc>
            </a:pPr>
            <a:r>
              <a:rPr lang="en-US" sz="1600" b="1" dirty="0">
                <a:solidFill>
                  <a:schemeClr val="bg1"/>
                </a:solidFill>
                <a:latin typeface="+mn-lt"/>
              </a:rPr>
              <a:t>F</a:t>
            </a:r>
            <a:r>
              <a:rPr lang="en-GB" sz="1600" b="1" dirty="0" err="1">
                <a:solidFill>
                  <a:schemeClr val="bg1"/>
                </a:solidFill>
                <a:latin typeface="+mn-lt"/>
              </a:rPr>
              <a:t>ood</a:t>
            </a:r>
            <a:endParaRPr lang="en-GB" sz="1600" b="1" dirty="0">
              <a:solidFill>
                <a:schemeClr val="bg1"/>
              </a:solidFill>
              <a:latin typeface="+mn-lt"/>
            </a:endParaRPr>
          </a:p>
        </p:txBody>
      </p:sp>
      <p:pic>
        <p:nvPicPr>
          <p:cNvPr id="8" name="Picture 7">
            <a:extLst>
              <a:ext uri="{FF2B5EF4-FFF2-40B4-BE49-F238E27FC236}">
                <a16:creationId xmlns:a16="http://schemas.microsoft.com/office/drawing/2014/main" id="{ACFA8D17-1D86-4EEA-8CB4-99310BECE8C8}"/>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486271" y="2321569"/>
            <a:ext cx="914400" cy="914400"/>
          </a:xfrm>
          <a:prstGeom prst="rect">
            <a:avLst/>
          </a:prstGeom>
        </p:spPr>
      </p:pic>
      <p:pic>
        <p:nvPicPr>
          <p:cNvPr id="9" name="Picture 8">
            <a:extLst>
              <a:ext uri="{FF2B5EF4-FFF2-40B4-BE49-F238E27FC236}">
                <a16:creationId xmlns:a16="http://schemas.microsoft.com/office/drawing/2014/main" id="{DA57A141-FD07-4876-BD26-944517BE110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588073" y="2286353"/>
            <a:ext cx="732280" cy="949617"/>
          </a:xfrm>
          <a:prstGeom prst="rect">
            <a:avLst/>
          </a:prstGeom>
        </p:spPr>
      </p:pic>
      <p:pic>
        <p:nvPicPr>
          <p:cNvPr id="10" name="Picture 9">
            <a:extLst>
              <a:ext uri="{FF2B5EF4-FFF2-40B4-BE49-F238E27FC236}">
                <a16:creationId xmlns:a16="http://schemas.microsoft.com/office/drawing/2014/main" id="{3E6A6BEA-D49E-4111-A1DA-8BD0E2719DDF}"/>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182578" y="2351279"/>
            <a:ext cx="538949" cy="884691"/>
          </a:xfrm>
          <a:prstGeom prst="rect">
            <a:avLst/>
          </a:prstGeom>
        </p:spPr>
      </p:pic>
      <p:sp>
        <p:nvSpPr>
          <p:cNvPr id="11" name="Shape 5322">
            <a:extLst>
              <a:ext uri="{FF2B5EF4-FFF2-40B4-BE49-F238E27FC236}">
                <a16:creationId xmlns:a16="http://schemas.microsoft.com/office/drawing/2014/main" id="{BC518E45-4FC6-4C67-ABCA-6D46FC4EDDE4}"/>
              </a:ext>
            </a:extLst>
          </p:cNvPr>
          <p:cNvSpPr/>
          <p:nvPr/>
        </p:nvSpPr>
        <p:spPr bwMode="gray">
          <a:xfrm rot="16200000">
            <a:off x="-260612" y="2540392"/>
            <a:ext cx="1286103" cy="460641"/>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p>
            <a:pPr algn="ctr">
              <a:lnSpc>
                <a:spcPct val="120000"/>
              </a:lnSpc>
            </a:pPr>
            <a:r>
              <a:rPr lang="en-US" sz="2400" dirty="0">
                <a:solidFill>
                  <a:schemeClr val="bg1"/>
                </a:solidFill>
                <a:ea typeface="Geomanist Bold"/>
                <a:cs typeface="Geomanist Bold"/>
              </a:rPr>
              <a:t>2025</a:t>
            </a:r>
            <a:endParaRPr sz="2400" dirty="0">
              <a:solidFill>
                <a:schemeClr val="bg1"/>
              </a:solidFill>
              <a:ea typeface="Geomanist Bold"/>
              <a:cs typeface="Geomanist Bold"/>
            </a:endParaRPr>
          </a:p>
        </p:txBody>
      </p:sp>
      <p:pic>
        <p:nvPicPr>
          <p:cNvPr id="14" name="Picture 13">
            <a:extLst>
              <a:ext uri="{FF2B5EF4-FFF2-40B4-BE49-F238E27FC236}">
                <a16:creationId xmlns:a16="http://schemas.microsoft.com/office/drawing/2014/main" id="{9B311A2D-D72A-417B-8621-2E00739DBFD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486271" y="4257180"/>
            <a:ext cx="914400" cy="914400"/>
          </a:xfrm>
          <a:prstGeom prst="rect">
            <a:avLst/>
          </a:prstGeom>
        </p:spPr>
      </p:pic>
      <p:pic>
        <p:nvPicPr>
          <p:cNvPr id="15" name="Picture 14">
            <a:extLst>
              <a:ext uri="{FF2B5EF4-FFF2-40B4-BE49-F238E27FC236}">
                <a16:creationId xmlns:a16="http://schemas.microsoft.com/office/drawing/2014/main" id="{F67CAFB1-191A-4A46-BAE4-2D3C1A03DE0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588073" y="4221964"/>
            <a:ext cx="732280" cy="949617"/>
          </a:xfrm>
          <a:prstGeom prst="rect">
            <a:avLst/>
          </a:prstGeom>
        </p:spPr>
      </p:pic>
      <p:pic>
        <p:nvPicPr>
          <p:cNvPr id="16" name="Picture 15">
            <a:extLst>
              <a:ext uri="{FF2B5EF4-FFF2-40B4-BE49-F238E27FC236}">
                <a16:creationId xmlns:a16="http://schemas.microsoft.com/office/drawing/2014/main" id="{970E7294-6273-4B88-B625-52E21F7DCB9F}"/>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182578" y="4286889"/>
            <a:ext cx="538949" cy="884691"/>
          </a:xfrm>
          <a:prstGeom prst="rect">
            <a:avLst/>
          </a:prstGeom>
        </p:spPr>
      </p:pic>
      <p:sp>
        <p:nvSpPr>
          <p:cNvPr id="17" name="Shape 5305">
            <a:extLst>
              <a:ext uri="{FF2B5EF4-FFF2-40B4-BE49-F238E27FC236}">
                <a16:creationId xmlns:a16="http://schemas.microsoft.com/office/drawing/2014/main" id="{BE88031B-1C52-4E7C-8B83-7289021CEFA8}"/>
              </a:ext>
            </a:extLst>
          </p:cNvPr>
          <p:cNvSpPr/>
          <p:nvPr/>
        </p:nvSpPr>
        <p:spPr bwMode="gray">
          <a:xfrm>
            <a:off x="5849606" y="4433259"/>
            <a:ext cx="2220681" cy="506231"/>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lvl1pPr algn="l">
              <a:lnSpc>
                <a:spcPct val="120000"/>
              </a:lnSpc>
              <a:defRPr sz="10000">
                <a:solidFill>
                  <a:srgbClr val="0085AD"/>
                </a:solidFill>
                <a:latin typeface="Geomanist Bold"/>
                <a:ea typeface="Geomanist Bold"/>
                <a:cs typeface="Geomanist Bold"/>
                <a:sym typeface="Geomanist Bold"/>
              </a:defRPr>
            </a:lvl1pPr>
          </a:lstStyle>
          <a:p>
            <a:pPr algn="ctr"/>
            <a:r>
              <a:rPr lang="en-GB" sz="2667" dirty="0">
                <a:solidFill>
                  <a:schemeClr val="bg1"/>
                </a:solidFill>
                <a:latin typeface="+mn-lt"/>
              </a:rPr>
              <a:t>-0.6%</a:t>
            </a:r>
            <a:endParaRPr sz="2667" dirty="0">
              <a:solidFill>
                <a:schemeClr val="bg1"/>
              </a:solidFill>
              <a:latin typeface="+mn-lt"/>
            </a:endParaRPr>
          </a:p>
        </p:txBody>
      </p:sp>
      <p:sp>
        <p:nvSpPr>
          <p:cNvPr id="18" name="Shape 5322">
            <a:extLst>
              <a:ext uri="{FF2B5EF4-FFF2-40B4-BE49-F238E27FC236}">
                <a16:creationId xmlns:a16="http://schemas.microsoft.com/office/drawing/2014/main" id="{80FC7535-4264-4D05-AC8A-C7A9CC508A4A}"/>
              </a:ext>
            </a:extLst>
          </p:cNvPr>
          <p:cNvSpPr/>
          <p:nvPr/>
        </p:nvSpPr>
        <p:spPr bwMode="gray">
          <a:xfrm>
            <a:off x="1754072" y="4433259"/>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gn="ctr">
              <a:lnSpc>
                <a:spcPct val="120000"/>
              </a:lnSpc>
            </a:pPr>
            <a:r>
              <a:rPr lang="en-GB" sz="2667" dirty="0">
                <a:solidFill>
                  <a:schemeClr val="bg1"/>
                </a:solidFill>
                <a:ea typeface="Geomanist Bold"/>
                <a:cs typeface="Geomanist Bold"/>
              </a:rPr>
              <a:t>+4.0%</a:t>
            </a:r>
          </a:p>
        </p:txBody>
      </p:sp>
      <p:sp>
        <p:nvSpPr>
          <p:cNvPr id="19" name="Shape 5305">
            <a:extLst>
              <a:ext uri="{FF2B5EF4-FFF2-40B4-BE49-F238E27FC236}">
                <a16:creationId xmlns:a16="http://schemas.microsoft.com/office/drawing/2014/main" id="{5CD578B3-6165-4153-AB9C-845271AE87D8}"/>
              </a:ext>
            </a:extLst>
          </p:cNvPr>
          <p:cNvSpPr/>
          <p:nvPr/>
        </p:nvSpPr>
        <p:spPr bwMode="gray">
          <a:xfrm>
            <a:off x="9468241" y="4433259"/>
            <a:ext cx="222068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lvl1pPr algn="l">
              <a:lnSpc>
                <a:spcPct val="120000"/>
              </a:lnSpc>
              <a:defRPr sz="10000">
                <a:solidFill>
                  <a:srgbClr val="0085AD"/>
                </a:solidFill>
                <a:latin typeface="Geomanist Bold"/>
                <a:ea typeface="Geomanist Bold"/>
                <a:cs typeface="Geomanist Bold"/>
                <a:sym typeface="Geomanist Bold"/>
              </a:defRPr>
            </a:lvl1pPr>
          </a:lstStyle>
          <a:p>
            <a:pPr algn="ctr"/>
            <a:r>
              <a:rPr lang="en-GB" sz="2667" dirty="0">
                <a:solidFill>
                  <a:schemeClr val="bg1"/>
                </a:solidFill>
                <a:latin typeface="+mn-lt"/>
              </a:rPr>
              <a:t>-0.5%</a:t>
            </a:r>
            <a:endParaRPr sz="2667" dirty="0">
              <a:solidFill>
                <a:schemeClr val="bg1"/>
              </a:solidFill>
              <a:latin typeface="+mn-lt"/>
            </a:endParaRPr>
          </a:p>
        </p:txBody>
      </p:sp>
      <p:sp>
        <p:nvSpPr>
          <p:cNvPr id="20" name="Shape 5322">
            <a:extLst>
              <a:ext uri="{FF2B5EF4-FFF2-40B4-BE49-F238E27FC236}">
                <a16:creationId xmlns:a16="http://schemas.microsoft.com/office/drawing/2014/main" id="{F02347DA-65FC-44AE-B5B0-2437277BA22A}"/>
              </a:ext>
            </a:extLst>
          </p:cNvPr>
          <p:cNvSpPr/>
          <p:nvPr/>
        </p:nvSpPr>
        <p:spPr bwMode="gray">
          <a:xfrm>
            <a:off x="2481052" y="2521454"/>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gn="l">
              <a:lnSpc>
                <a:spcPct val="120000"/>
              </a:lnSpc>
            </a:pPr>
            <a:r>
              <a:rPr lang="en-US" sz="2667" dirty="0">
                <a:solidFill>
                  <a:schemeClr val="bg1"/>
                </a:solidFill>
                <a:ea typeface="Geomanist Bold"/>
                <a:cs typeface="Geomanist Bold"/>
              </a:rPr>
              <a:t>+6.</a:t>
            </a:r>
            <a:r>
              <a:rPr lang="el-GR" sz="2667" dirty="0">
                <a:solidFill>
                  <a:schemeClr val="bg1"/>
                </a:solidFill>
                <a:ea typeface="Geomanist Bold"/>
                <a:cs typeface="Geomanist Bold"/>
              </a:rPr>
              <a:t>4</a:t>
            </a:r>
            <a:r>
              <a:rPr lang="en-GB" sz="2667" dirty="0">
                <a:solidFill>
                  <a:schemeClr val="bg1"/>
                </a:solidFill>
                <a:ea typeface="Geomanist Bold"/>
                <a:cs typeface="Geomanist Bold"/>
              </a:rPr>
              <a:t>%</a:t>
            </a:r>
            <a:endParaRPr sz="2667" dirty="0">
              <a:solidFill>
                <a:schemeClr val="bg1"/>
              </a:solidFill>
              <a:ea typeface="Geomanist Bold"/>
              <a:cs typeface="Geomanist Bold"/>
            </a:endParaRPr>
          </a:p>
        </p:txBody>
      </p:sp>
      <p:sp>
        <p:nvSpPr>
          <p:cNvPr id="21" name="Shape 5322">
            <a:extLst>
              <a:ext uri="{FF2B5EF4-FFF2-40B4-BE49-F238E27FC236}">
                <a16:creationId xmlns:a16="http://schemas.microsoft.com/office/drawing/2014/main" id="{7E2AC251-BD45-41AA-88FD-FD192FC16737}"/>
              </a:ext>
            </a:extLst>
          </p:cNvPr>
          <p:cNvSpPr/>
          <p:nvPr/>
        </p:nvSpPr>
        <p:spPr bwMode="gray">
          <a:xfrm>
            <a:off x="6518104" y="2521454"/>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gn="l">
              <a:lnSpc>
                <a:spcPct val="120000"/>
              </a:lnSpc>
            </a:pPr>
            <a:r>
              <a:rPr lang="en-US" sz="2667" dirty="0">
                <a:solidFill>
                  <a:schemeClr val="bg1"/>
                </a:solidFill>
                <a:ea typeface="Geomanist Bold"/>
                <a:cs typeface="Geomanist Bold"/>
              </a:rPr>
              <a:t>+2.</a:t>
            </a:r>
            <a:r>
              <a:rPr lang="el-GR" sz="2667" dirty="0">
                <a:solidFill>
                  <a:schemeClr val="bg1"/>
                </a:solidFill>
                <a:ea typeface="Geomanist Bold"/>
                <a:cs typeface="Geomanist Bold"/>
              </a:rPr>
              <a:t>1</a:t>
            </a:r>
            <a:r>
              <a:rPr lang="en-GB" sz="2667" dirty="0">
                <a:solidFill>
                  <a:schemeClr val="bg1"/>
                </a:solidFill>
                <a:ea typeface="Geomanist Bold"/>
                <a:cs typeface="Geomanist Bold"/>
              </a:rPr>
              <a:t>%</a:t>
            </a:r>
            <a:endParaRPr sz="2667" dirty="0">
              <a:solidFill>
                <a:schemeClr val="bg1"/>
              </a:solidFill>
              <a:ea typeface="Geomanist Bold"/>
              <a:cs typeface="Geomanist Bold"/>
            </a:endParaRPr>
          </a:p>
        </p:txBody>
      </p:sp>
      <p:sp>
        <p:nvSpPr>
          <p:cNvPr id="22" name="Shape 5322">
            <a:extLst>
              <a:ext uri="{FF2B5EF4-FFF2-40B4-BE49-F238E27FC236}">
                <a16:creationId xmlns:a16="http://schemas.microsoft.com/office/drawing/2014/main" id="{FC2C7EEF-9760-4001-AF5C-067A82D228B6}"/>
              </a:ext>
            </a:extLst>
          </p:cNvPr>
          <p:cNvSpPr/>
          <p:nvPr/>
        </p:nvSpPr>
        <p:spPr bwMode="gray">
          <a:xfrm>
            <a:off x="10182196" y="2521454"/>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gn="l">
              <a:lnSpc>
                <a:spcPct val="120000"/>
              </a:lnSpc>
            </a:pPr>
            <a:r>
              <a:rPr lang="en-US" sz="2667" dirty="0">
                <a:solidFill>
                  <a:schemeClr val="bg1"/>
                </a:solidFill>
                <a:ea typeface="Geomanist Bold"/>
                <a:cs typeface="Geomanist Bold"/>
              </a:rPr>
              <a:t>+</a:t>
            </a:r>
            <a:r>
              <a:rPr lang="el-GR" sz="2667" dirty="0">
                <a:solidFill>
                  <a:schemeClr val="bg1"/>
                </a:solidFill>
                <a:ea typeface="Geomanist Bold"/>
                <a:cs typeface="Geomanist Bold"/>
              </a:rPr>
              <a:t>2</a:t>
            </a:r>
            <a:r>
              <a:rPr lang="en-US" sz="2667" dirty="0">
                <a:solidFill>
                  <a:schemeClr val="bg1"/>
                </a:solidFill>
                <a:ea typeface="Geomanist Bold"/>
                <a:cs typeface="Geomanist Bold"/>
              </a:rPr>
              <a:t>.</a:t>
            </a:r>
            <a:r>
              <a:rPr lang="el-GR" sz="2667" dirty="0">
                <a:solidFill>
                  <a:schemeClr val="bg1"/>
                </a:solidFill>
                <a:ea typeface="Geomanist Bold"/>
                <a:cs typeface="Geomanist Bold"/>
              </a:rPr>
              <a:t>1</a:t>
            </a:r>
            <a:r>
              <a:rPr lang="en-GB" sz="2667" dirty="0">
                <a:solidFill>
                  <a:schemeClr val="bg1"/>
                </a:solidFill>
                <a:ea typeface="Geomanist Bold"/>
                <a:cs typeface="Geomanist Bold"/>
              </a:rPr>
              <a:t>%</a:t>
            </a:r>
            <a:endParaRPr sz="2667" dirty="0">
              <a:solidFill>
                <a:schemeClr val="bg1"/>
              </a:solidFill>
              <a:ea typeface="Geomanist Bold"/>
              <a:cs typeface="Geomanist Bold"/>
            </a:endParaRPr>
          </a:p>
        </p:txBody>
      </p:sp>
      <p:grpSp>
        <p:nvGrpSpPr>
          <p:cNvPr id="12" name="Group 11">
            <a:extLst>
              <a:ext uri="{FF2B5EF4-FFF2-40B4-BE49-F238E27FC236}">
                <a16:creationId xmlns:a16="http://schemas.microsoft.com/office/drawing/2014/main" id="{BE21E86F-332C-F8CF-7FA8-79BBE73598F8}"/>
              </a:ext>
            </a:extLst>
          </p:cNvPr>
          <p:cNvGrpSpPr/>
          <p:nvPr/>
        </p:nvGrpSpPr>
        <p:grpSpPr>
          <a:xfrm>
            <a:off x="10444898" y="657684"/>
            <a:ext cx="1195217" cy="535486"/>
            <a:chOff x="10363659" y="2689838"/>
            <a:chExt cx="1450680" cy="737442"/>
          </a:xfrm>
        </p:grpSpPr>
        <p:grpSp>
          <p:nvGrpSpPr>
            <p:cNvPr id="13" name="Group 12">
              <a:extLst>
                <a:ext uri="{FF2B5EF4-FFF2-40B4-BE49-F238E27FC236}">
                  <a16:creationId xmlns:a16="http://schemas.microsoft.com/office/drawing/2014/main" id="{F4516F59-5A8F-6D1D-F5DA-C8BBA2BCCC80}"/>
                </a:ext>
              </a:extLst>
            </p:cNvPr>
            <p:cNvGrpSpPr/>
            <p:nvPr/>
          </p:nvGrpSpPr>
          <p:grpSpPr>
            <a:xfrm>
              <a:off x="10363659" y="2827714"/>
              <a:ext cx="548641" cy="548639"/>
              <a:chOff x="2600541" y="997530"/>
              <a:chExt cx="749643" cy="749643"/>
            </a:xfrm>
          </p:grpSpPr>
          <p:sp>
            <p:nvSpPr>
              <p:cNvPr id="28" name="Trends - oval 1">
                <a:extLst>
                  <a:ext uri="{FF2B5EF4-FFF2-40B4-BE49-F238E27FC236}">
                    <a16:creationId xmlns:a16="http://schemas.microsoft.com/office/drawing/2014/main" id="{72A42A64-FE82-9FE0-E647-A2D61CFB9B57}"/>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9" name="Rectangle: Rounded Corners 28">
                <a:extLst>
                  <a:ext uri="{FF2B5EF4-FFF2-40B4-BE49-F238E27FC236}">
                    <a16:creationId xmlns:a16="http://schemas.microsoft.com/office/drawing/2014/main" id="{4765E9C5-2E86-1797-2A01-92E46895948C}"/>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23" name="TextBox 17">
              <a:extLst>
                <a:ext uri="{FF2B5EF4-FFF2-40B4-BE49-F238E27FC236}">
                  <a16:creationId xmlns:a16="http://schemas.microsoft.com/office/drawing/2014/main" id="{8620BAB7-158C-697A-9BB3-480CBEB2D4AB}"/>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25" name="TextBox 18">
              <a:extLst>
                <a:ext uri="{FF2B5EF4-FFF2-40B4-BE49-F238E27FC236}">
                  <a16:creationId xmlns:a16="http://schemas.microsoft.com/office/drawing/2014/main" id="{1164E315-1DE1-759C-D239-A1F1DAC4D5BA}"/>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chemeClr val="bg2"/>
                  </a:solidFill>
                </a:rPr>
                <a:t>Incl. Islands</a:t>
              </a:r>
            </a:p>
          </p:txBody>
        </p:sp>
      </p:grpSp>
    </p:spTree>
    <p:extLst>
      <p:ext uri="{BB962C8B-B14F-4D97-AF65-F5344CB8AC3E}">
        <p14:creationId xmlns:p14="http://schemas.microsoft.com/office/powerpoint/2010/main" val="334986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4F5863-21CF-47EE-A870-CBFABC193C5C}"/>
              </a:ext>
            </a:extLst>
          </p:cNvPr>
          <p:cNvSpPr/>
          <p:nvPr/>
        </p:nvSpPr>
        <p:spPr bwMode="gray">
          <a:xfrm>
            <a:off x="0" y="4040320"/>
            <a:ext cx="12192000" cy="1284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ape 5322">
            <a:extLst>
              <a:ext uri="{FF2B5EF4-FFF2-40B4-BE49-F238E27FC236}">
                <a16:creationId xmlns:a16="http://schemas.microsoft.com/office/drawing/2014/main" id="{FA065E35-2336-4481-8701-D4EA18072CCB}"/>
              </a:ext>
            </a:extLst>
          </p:cNvPr>
          <p:cNvSpPr/>
          <p:nvPr/>
        </p:nvSpPr>
        <p:spPr bwMode="gray">
          <a:xfrm rot="16200000">
            <a:off x="-282489" y="4452197"/>
            <a:ext cx="1286103" cy="460641"/>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p>
            <a:pPr algn="ctr">
              <a:lnSpc>
                <a:spcPct val="120000"/>
              </a:lnSpc>
            </a:pPr>
            <a:r>
              <a:rPr lang="en-US" sz="2400" dirty="0">
                <a:solidFill>
                  <a:schemeClr val="bg1"/>
                </a:solidFill>
                <a:ea typeface="Geomanist Bold"/>
                <a:cs typeface="Geomanist Bold"/>
              </a:rPr>
              <a:t>20</a:t>
            </a:r>
            <a:r>
              <a:rPr lang="en-GB" sz="2400" dirty="0">
                <a:solidFill>
                  <a:schemeClr val="bg1"/>
                </a:solidFill>
                <a:ea typeface="Geomanist Bold"/>
                <a:cs typeface="Geomanist Bold"/>
              </a:rPr>
              <a:t>2</a:t>
            </a:r>
            <a:r>
              <a:rPr lang="en-US" sz="2400" dirty="0">
                <a:solidFill>
                  <a:schemeClr val="bg1"/>
                </a:solidFill>
                <a:ea typeface="Geomanist Bold"/>
                <a:cs typeface="Geomanist Bold"/>
              </a:rPr>
              <a:t>4</a:t>
            </a:r>
            <a:endParaRPr sz="2400" dirty="0">
              <a:solidFill>
                <a:schemeClr val="bg1"/>
              </a:solidFill>
              <a:ea typeface="Geomanist Bold"/>
              <a:cs typeface="Geomanist Bold"/>
            </a:endParaRPr>
          </a:p>
        </p:txBody>
      </p:sp>
      <p:sp>
        <p:nvSpPr>
          <p:cNvPr id="7" name="Rectangle 6">
            <a:extLst>
              <a:ext uri="{FF2B5EF4-FFF2-40B4-BE49-F238E27FC236}">
                <a16:creationId xmlns:a16="http://schemas.microsoft.com/office/drawing/2014/main" id="{AA593A24-C5C8-436F-8F8D-212FFE4F86F6}"/>
              </a:ext>
            </a:extLst>
          </p:cNvPr>
          <p:cNvSpPr/>
          <p:nvPr/>
        </p:nvSpPr>
        <p:spPr bwMode="gray">
          <a:xfrm>
            <a:off x="0" y="2128515"/>
            <a:ext cx="12192000" cy="1284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ape 5320">
            <a:extLst>
              <a:ext uri="{FF2B5EF4-FFF2-40B4-BE49-F238E27FC236}">
                <a16:creationId xmlns:a16="http://schemas.microsoft.com/office/drawing/2014/main" id="{839591E4-3FA8-4A48-9DE4-9B7AB92126AF}"/>
              </a:ext>
            </a:extLst>
          </p:cNvPr>
          <p:cNvSpPr/>
          <p:nvPr/>
        </p:nvSpPr>
        <p:spPr bwMode="gray">
          <a:xfrm>
            <a:off x="4925557" y="3642810"/>
            <a:ext cx="2340884" cy="297519"/>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120000"/>
              </a:lnSpc>
              <a:defRPr sz="2000">
                <a:solidFill>
                  <a:srgbClr val="FFFFFF"/>
                </a:solidFill>
                <a:latin typeface="Geomanist Medium"/>
                <a:ea typeface="Geomanist Medium"/>
                <a:cs typeface="Geomanist Medium"/>
                <a:sym typeface="Geomanist Medium"/>
              </a:defRPr>
            </a:lvl1pPr>
          </a:lstStyle>
          <a:p>
            <a:pPr algn="ctr">
              <a:lnSpc>
                <a:spcPct val="100000"/>
              </a:lnSpc>
            </a:pPr>
            <a:r>
              <a:rPr lang="en-US" sz="1600" b="1" dirty="0">
                <a:solidFill>
                  <a:schemeClr val="bg1"/>
                </a:solidFill>
                <a:latin typeface="+mn-lt"/>
              </a:rPr>
              <a:t>Health &amp; Beauty</a:t>
            </a:r>
            <a:endParaRPr lang="en-GB" sz="1600" b="1" dirty="0">
              <a:solidFill>
                <a:schemeClr val="bg1"/>
              </a:solidFill>
              <a:latin typeface="+mn-lt"/>
            </a:endParaRPr>
          </a:p>
        </p:txBody>
      </p:sp>
      <p:sp>
        <p:nvSpPr>
          <p:cNvPr id="9" name="Shape 5323">
            <a:extLst>
              <a:ext uri="{FF2B5EF4-FFF2-40B4-BE49-F238E27FC236}">
                <a16:creationId xmlns:a16="http://schemas.microsoft.com/office/drawing/2014/main" id="{D6340712-129E-4E78-985C-828D1AC697FA}"/>
              </a:ext>
            </a:extLst>
          </p:cNvPr>
          <p:cNvSpPr/>
          <p:nvPr/>
        </p:nvSpPr>
        <p:spPr bwMode="gray">
          <a:xfrm>
            <a:off x="8284732" y="3642810"/>
            <a:ext cx="2165339" cy="297519"/>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120000"/>
              </a:lnSpc>
              <a:defRPr sz="2000">
                <a:solidFill>
                  <a:srgbClr val="FFFFFF"/>
                </a:solidFill>
                <a:latin typeface="Geomanist Medium"/>
                <a:ea typeface="Geomanist Medium"/>
                <a:cs typeface="Geomanist Medium"/>
                <a:sym typeface="Geomanist Medium"/>
              </a:defRPr>
            </a:lvl1pPr>
          </a:lstStyle>
          <a:p>
            <a:pPr algn="ctr">
              <a:lnSpc>
                <a:spcPct val="100000"/>
              </a:lnSpc>
            </a:pPr>
            <a:r>
              <a:rPr lang="en-US" sz="1600" b="1" dirty="0">
                <a:solidFill>
                  <a:schemeClr val="bg1"/>
                </a:solidFill>
                <a:latin typeface="+mn-lt"/>
              </a:rPr>
              <a:t>Household</a:t>
            </a:r>
          </a:p>
        </p:txBody>
      </p:sp>
      <p:sp>
        <p:nvSpPr>
          <p:cNvPr id="10" name="Shape 5320">
            <a:extLst>
              <a:ext uri="{FF2B5EF4-FFF2-40B4-BE49-F238E27FC236}">
                <a16:creationId xmlns:a16="http://schemas.microsoft.com/office/drawing/2014/main" id="{605519D9-9501-413A-857A-226E4977BDB9}"/>
              </a:ext>
            </a:extLst>
          </p:cNvPr>
          <p:cNvSpPr/>
          <p:nvPr/>
        </p:nvSpPr>
        <p:spPr bwMode="gray">
          <a:xfrm>
            <a:off x="900892" y="3642810"/>
            <a:ext cx="2220681" cy="297519"/>
          </a:xfrm>
          <a:prstGeom prst="rect">
            <a:avLst/>
          </a:prstGeom>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lvl1pPr algn="l">
              <a:lnSpc>
                <a:spcPct val="120000"/>
              </a:lnSpc>
              <a:defRPr sz="2000">
                <a:solidFill>
                  <a:srgbClr val="FFFFFF"/>
                </a:solidFill>
                <a:latin typeface="Geomanist Medium"/>
                <a:ea typeface="Geomanist Medium"/>
                <a:cs typeface="Geomanist Medium"/>
                <a:sym typeface="Geomanist Medium"/>
              </a:defRPr>
            </a:lvl1pPr>
          </a:lstStyle>
          <a:p>
            <a:pPr algn="ctr">
              <a:lnSpc>
                <a:spcPct val="100000"/>
              </a:lnSpc>
            </a:pPr>
            <a:r>
              <a:rPr lang="en-US" sz="1600" b="1" dirty="0">
                <a:solidFill>
                  <a:schemeClr val="bg1"/>
                </a:solidFill>
                <a:latin typeface="+mn-lt"/>
              </a:rPr>
              <a:t>F</a:t>
            </a:r>
            <a:r>
              <a:rPr lang="en-GB" sz="1600" b="1" dirty="0" err="1">
                <a:solidFill>
                  <a:schemeClr val="bg1"/>
                </a:solidFill>
                <a:latin typeface="+mn-lt"/>
              </a:rPr>
              <a:t>ood</a:t>
            </a:r>
            <a:endParaRPr lang="en-GB" sz="1600" b="1" dirty="0">
              <a:solidFill>
                <a:schemeClr val="bg1"/>
              </a:solidFill>
              <a:latin typeface="+mn-lt"/>
            </a:endParaRPr>
          </a:p>
        </p:txBody>
      </p:sp>
      <p:pic>
        <p:nvPicPr>
          <p:cNvPr id="11" name="Picture 10">
            <a:extLst>
              <a:ext uri="{FF2B5EF4-FFF2-40B4-BE49-F238E27FC236}">
                <a16:creationId xmlns:a16="http://schemas.microsoft.com/office/drawing/2014/main" id="{4B745BD0-F001-46A6-A171-C06DE0F5AF1C}"/>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486271" y="2321569"/>
            <a:ext cx="914400" cy="914400"/>
          </a:xfrm>
          <a:prstGeom prst="rect">
            <a:avLst/>
          </a:prstGeom>
        </p:spPr>
      </p:pic>
      <p:pic>
        <p:nvPicPr>
          <p:cNvPr id="12" name="Picture 11">
            <a:extLst>
              <a:ext uri="{FF2B5EF4-FFF2-40B4-BE49-F238E27FC236}">
                <a16:creationId xmlns:a16="http://schemas.microsoft.com/office/drawing/2014/main" id="{EC8C8C0C-8C9B-46DA-A7EE-F88235A292F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588073" y="2286353"/>
            <a:ext cx="732280" cy="949617"/>
          </a:xfrm>
          <a:prstGeom prst="rect">
            <a:avLst/>
          </a:prstGeom>
        </p:spPr>
      </p:pic>
      <p:pic>
        <p:nvPicPr>
          <p:cNvPr id="13" name="Picture 12">
            <a:extLst>
              <a:ext uri="{FF2B5EF4-FFF2-40B4-BE49-F238E27FC236}">
                <a16:creationId xmlns:a16="http://schemas.microsoft.com/office/drawing/2014/main" id="{25EEAF75-DDE0-4FDF-8C4D-FC10A05D6AF7}"/>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182578" y="2351279"/>
            <a:ext cx="538949" cy="884691"/>
          </a:xfrm>
          <a:prstGeom prst="rect">
            <a:avLst/>
          </a:prstGeom>
        </p:spPr>
      </p:pic>
      <p:sp>
        <p:nvSpPr>
          <p:cNvPr id="14" name="Shape 5322">
            <a:extLst>
              <a:ext uri="{FF2B5EF4-FFF2-40B4-BE49-F238E27FC236}">
                <a16:creationId xmlns:a16="http://schemas.microsoft.com/office/drawing/2014/main" id="{1DDEC3EF-9ED4-4A84-B56A-3651384CF5E6}"/>
              </a:ext>
            </a:extLst>
          </p:cNvPr>
          <p:cNvSpPr/>
          <p:nvPr/>
        </p:nvSpPr>
        <p:spPr bwMode="gray">
          <a:xfrm rot="16200000">
            <a:off x="-260612" y="2540392"/>
            <a:ext cx="1286103" cy="460641"/>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1" tIns="25401" rIns="25401" bIns="25401">
            <a:spAutoFit/>
          </a:bodyPr>
          <a:lstStyle/>
          <a:p>
            <a:pPr algn="ctr">
              <a:lnSpc>
                <a:spcPct val="120000"/>
              </a:lnSpc>
            </a:pPr>
            <a:r>
              <a:rPr lang="en-US" sz="2400" dirty="0">
                <a:solidFill>
                  <a:schemeClr val="bg1"/>
                </a:solidFill>
                <a:ea typeface="Geomanist Bold"/>
                <a:cs typeface="Geomanist Bold"/>
              </a:rPr>
              <a:t>2025</a:t>
            </a:r>
          </a:p>
        </p:txBody>
      </p:sp>
      <p:sp>
        <p:nvSpPr>
          <p:cNvPr id="15" name="Title 1">
            <a:extLst>
              <a:ext uri="{FF2B5EF4-FFF2-40B4-BE49-F238E27FC236}">
                <a16:creationId xmlns:a16="http://schemas.microsoft.com/office/drawing/2014/main" id="{6A97E5D2-30AC-4000-B584-F4FC080F905A}"/>
              </a:ext>
            </a:extLst>
          </p:cNvPr>
          <p:cNvSpPr>
            <a:spLocks noGrp="1"/>
          </p:cNvSpPr>
          <p:nvPr>
            <p:ph type="title"/>
          </p:nvPr>
        </p:nvSpPr>
        <p:spPr>
          <a:xfrm>
            <a:off x="514350" y="571748"/>
            <a:ext cx="11187113" cy="548640"/>
          </a:xfrm>
        </p:spPr>
        <p:txBody>
          <a:bodyPr/>
          <a:lstStyle/>
          <a:p>
            <a:r>
              <a:rPr lang="en-US" sz="3600" b="0" dirty="0"/>
              <a:t>Giga Categories Unit Sales Trend</a:t>
            </a:r>
            <a:br>
              <a:rPr lang="en-US" sz="3600" b="0" dirty="0"/>
            </a:br>
            <a:endParaRPr lang="el-GR" sz="3600" b="0" dirty="0"/>
          </a:p>
        </p:txBody>
      </p:sp>
      <p:sp>
        <p:nvSpPr>
          <p:cNvPr id="2" name="Text Placeholder 1">
            <a:extLst>
              <a:ext uri="{FF2B5EF4-FFF2-40B4-BE49-F238E27FC236}">
                <a16:creationId xmlns:a16="http://schemas.microsoft.com/office/drawing/2014/main" id="{BD8A3B85-B642-D794-1081-CE2650E33F27}"/>
              </a:ext>
            </a:extLst>
          </p:cNvPr>
          <p:cNvSpPr>
            <a:spLocks noGrp="1"/>
          </p:cNvSpPr>
          <p:nvPr>
            <p:ph type="body" sz="quarter" idx="14"/>
          </p:nvPr>
        </p:nvSpPr>
        <p:spPr/>
        <p:txBody>
          <a:bodyPr/>
          <a:lstStyle/>
          <a:p>
            <a:r>
              <a:rPr lang="en-US" dirty="0"/>
              <a:t>Non Food improve their Unit Sales in a more intense way than their Values</a:t>
            </a:r>
          </a:p>
        </p:txBody>
      </p:sp>
      <p:sp>
        <p:nvSpPr>
          <p:cNvPr id="26" name="Text Placeholder 10">
            <a:extLst>
              <a:ext uri="{FF2B5EF4-FFF2-40B4-BE49-F238E27FC236}">
                <a16:creationId xmlns:a16="http://schemas.microsoft.com/office/drawing/2014/main" id="{038C6110-AA10-F553-4537-BA558747C25E}"/>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Year 2025</a:t>
            </a:r>
          </a:p>
        </p:txBody>
      </p:sp>
      <p:pic>
        <p:nvPicPr>
          <p:cNvPr id="17" name="Picture 16">
            <a:extLst>
              <a:ext uri="{FF2B5EF4-FFF2-40B4-BE49-F238E27FC236}">
                <a16:creationId xmlns:a16="http://schemas.microsoft.com/office/drawing/2014/main" id="{E44262F0-7CF8-4A4E-8725-04EA935F9E7D}"/>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486271" y="4257180"/>
            <a:ext cx="914400" cy="914400"/>
          </a:xfrm>
          <a:prstGeom prst="rect">
            <a:avLst/>
          </a:prstGeom>
        </p:spPr>
      </p:pic>
      <p:pic>
        <p:nvPicPr>
          <p:cNvPr id="18" name="Picture 17">
            <a:extLst>
              <a:ext uri="{FF2B5EF4-FFF2-40B4-BE49-F238E27FC236}">
                <a16:creationId xmlns:a16="http://schemas.microsoft.com/office/drawing/2014/main" id="{09FE35C4-0C9D-49F6-BB03-1273C45AFF9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588073" y="4221964"/>
            <a:ext cx="732280" cy="949617"/>
          </a:xfrm>
          <a:prstGeom prst="rect">
            <a:avLst/>
          </a:prstGeom>
        </p:spPr>
      </p:pic>
      <p:pic>
        <p:nvPicPr>
          <p:cNvPr id="19" name="Picture 18">
            <a:extLst>
              <a:ext uri="{FF2B5EF4-FFF2-40B4-BE49-F238E27FC236}">
                <a16:creationId xmlns:a16="http://schemas.microsoft.com/office/drawing/2014/main" id="{763784DD-3344-4AFF-BD27-D63399A44D77}"/>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182578" y="4286889"/>
            <a:ext cx="538949" cy="884691"/>
          </a:xfrm>
          <a:prstGeom prst="rect">
            <a:avLst/>
          </a:prstGeom>
        </p:spPr>
      </p:pic>
      <p:sp>
        <p:nvSpPr>
          <p:cNvPr id="20" name="Shape 5305">
            <a:extLst>
              <a:ext uri="{FF2B5EF4-FFF2-40B4-BE49-F238E27FC236}">
                <a16:creationId xmlns:a16="http://schemas.microsoft.com/office/drawing/2014/main" id="{12AB2C9A-7FAF-47EF-ABF5-82D3A845B90B}"/>
              </a:ext>
            </a:extLst>
          </p:cNvPr>
          <p:cNvSpPr/>
          <p:nvPr/>
        </p:nvSpPr>
        <p:spPr bwMode="gray">
          <a:xfrm>
            <a:off x="5849606" y="4433259"/>
            <a:ext cx="2220681" cy="506231"/>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lvl1pPr algn="l">
              <a:lnSpc>
                <a:spcPct val="120000"/>
              </a:lnSpc>
              <a:defRPr sz="10000">
                <a:solidFill>
                  <a:srgbClr val="0085AD"/>
                </a:solidFill>
                <a:latin typeface="Geomanist Bold"/>
                <a:ea typeface="Geomanist Bold"/>
                <a:cs typeface="Geomanist Bold"/>
                <a:sym typeface="Geomanist Bold"/>
              </a:defRPr>
            </a:lvl1pPr>
          </a:lstStyle>
          <a:p>
            <a:pPr algn="ctr"/>
            <a:r>
              <a:rPr lang="en-US" sz="2667" dirty="0">
                <a:solidFill>
                  <a:schemeClr val="bg1"/>
                </a:solidFill>
                <a:latin typeface="+mn-lt"/>
              </a:rPr>
              <a:t>+3.4</a:t>
            </a:r>
            <a:r>
              <a:rPr lang="en-GB" sz="2667" dirty="0">
                <a:solidFill>
                  <a:schemeClr val="bg1"/>
                </a:solidFill>
                <a:latin typeface="+mn-lt"/>
              </a:rPr>
              <a:t>%</a:t>
            </a:r>
            <a:endParaRPr sz="2667" dirty="0">
              <a:solidFill>
                <a:schemeClr val="bg1"/>
              </a:solidFill>
              <a:latin typeface="+mn-lt"/>
            </a:endParaRPr>
          </a:p>
        </p:txBody>
      </p:sp>
      <p:sp>
        <p:nvSpPr>
          <p:cNvPr id="21" name="Shape 5322">
            <a:extLst>
              <a:ext uri="{FF2B5EF4-FFF2-40B4-BE49-F238E27FC236}">
                <a16:creationId xmlns:a16="http://schemas.microsoft.com/office/drawing/2014/main" id="{73A967DD-ABFE-4343-BE79-0D9DA32D8104}"/>
              </a:ext>
            </a:extLst>
          </p:cNvPr>
          <p:cNvSpPr/>
          <p:nvPr/>
        </p:nvSpPr>
        <p:spPr bwMode="gray">
          <a:xfrm>
            <a:off x="1754072" y="4433259"/>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gn="ctr">
              <a:lnSpc>
                <a:spcPct val="120000"/>
              </a:lnSpc>
            </a:pPr>
            <a:r>
              <a:rPr lang="en-US" sz="2667" dirty="0">
                <a:solidFill>
                  <a:schemeClr val="bg1"/>
                </a:solidFill>
                <a:ea typeface="Geomanist Bold"/>
                <a:cs typeface="Geomanist Bold"/>
              </a:rPr>
              <a:t>+3.2</a:t>
            </a:r>
            <a:r>
              <a:rPr lang="en-GB" sz="2667" dirty="0">
                <a:solidFill>
                  <a:schemeClr val="bg1"/>
                </a:solidFill>
                <a:ea typeface="Geomanist Bold"/>
                <a:cs typeface="Geomanist Bold"/>
              </a:rPr>
              <a:t>%</a:t>
            </a:r>
            <a:endParaRPr sz="2667" dirty="0">
              <a:solidFill>
                <a:schemeClr val="bg1"/>
              </a:solidFill>
              <a:ea typeface="Geomanist Bold"/>
              <a:cs typeface="Geomanist Bold"/>
            </a:endParaRPr>
          </a:p>
        </p:txBody>
      </p:sp>
      <p:sp>
        <p:nvSpPr>
          <p:cNvPr id="22" name="Shape 5305">
            <a:extLst>
              <a:ext uri="{FF2B5EF4-FFF2-40B4-BE49-F238E27FC236}">
                <a16:creationId xmlns:a16="http://schemas.microsoft.com/office/drawing/2014/main" id="{7017D1B0-C807-4C19-99B1-293E2B733430}"/>
              </a:ext>
            </a:extLst>
          </p:cNvPr>
          <p:cNvSpPr/>
          <p:nvPr/>
        </p:nvSpPr>
        <p:spPr bwMode="gray">
          <a:xfrm>
            <a:off x="9468241" y="4433259"/>
            <a:ext cx="222068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lvl1pPr algn="l">
              <a:lnSpc>
                <a:spcPct val="120000"/>
              </a:lnSpc>
              <a:defRPr sz="10000">
                <a:solidFill>
                  <a:srgbClr val="0085AD"/>
                </a:solidFill>
                <a:latin typeface="Geomanist Bold"/>
                <a:ea typeface="Geomanist Bold"/>
                <a:cs typeface="Geomanist Bold"/>
                <a:sym typeface="Geomanist Bold"/>
              </a:defRPr>
            </a:lvl1pPr>
          </a:lstStyle>
          <a:p>
            <a:pPr algn="ctr"/>
            <a:r>
              <a:rPr lang="en-GB" sz="2667" dirty="0">
                <a:solidFill>
                  <a:schemeClr val="bg1"/>
                </a:solidFill>
                <a:latin typeface="+mn-lt"/>
              </a:rPr>
              <a:t> +1.8%</a:t>
            </a:r>
            <a:endParaRPr sz="2667" dirty="0">
              <a:solidFill>
                <a:schemeClr val="bg1"/>
              </a:solidFill>
              <a:latin typeface="+mn-lt"/>
            </a:endParaRPr>
          </a:p>
        </p:txBody>
      </p:sp>
      <p:sp>
        <p:nvSpPr>
          <p:cNvPr id="23" name="Shape 5322">
            <a:extLst>
              <a:ext uri="{FF2B5EF4-FFF2-40B4-BE49-F238E27FC236}">
                <a16:creationId xmlns:a16="http://schemas.microsoft.com/office/drawing/2014/main" id="{F916DC1C-7FDE-4343-BB31-C808A3E6F5E5}"/>
              </a:ext>
            </a:extLst>
          </p:cNvPr>
          <p:cNvSpPr/>
          <p:nvPr/>
        </p:nvSpPr>
        <p:spPr bwMode="gray">
          <a:xfrm>
            <a:off x="2481052" y="2521454"/>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nSpc>
                <a:spcPct val="120000"/>
              </a:lnSpc>
            </a:pPr>
            <a:r>
              <a:rPr lang="en-GB" sz="2667" dirty="0">
                <a:solidFill>
                  <a:schemeClr val="bg1"/>
                </a:solidFill>
                <a:ea typeface="Geomanist Bold"/>
                <a:cs typeface="Geomanist Bold"/>
              </a:rPr>
              <a:t>+3.</a:t>
            </a:r>
            <a:r>
              <a:rPr lang="el-GR" sz="2667" dirty="0">
                <a:solidFill>
                  <a:schemeClr val="bg1"/>
                </a:solidFill>
                <a:ea typeface="Geomanist Bold"/>
                <a:cs typeface="Geomanist Bold"/>
              </a:rPr>
              <a:t>8</a:t>
            </a:r>
            <a:r>
              <a:rPr lang="en-GB" sz="2667" dirty="0">
                <a:solidFill>
                  <a:schemeClr val="bg1"/>
                </a:solidFill>
                <a:ea typeface="Geomanist Bold"/>
                <a:cs typeface="Geomanist Bold"/>
              </a:rPr>
              <a:t>%</a:t>
            </a:r>
            <a:endParaRPr sz="2667" dirty="0">
              <a:solidFill>
                <a:schemeClr val="bg1"/>
              </a:solidFill>
              <a:ea typeface="Geomanist Bold"/>
              <a:cs typeface="Geomanist Bold"/>
            </a:endParaRPr>
          </a:p>
        </p:txBody>
      </p:sp>
      <p:sp>
        <p:nvSpPr>
          <p:cNvPr id="24" name="Shape 5322">
            <a:extLst>
              <a:ext uri="{FF2B5EF4-FFF2-40B4-BE49-F238E27FC236}">
                <a16:creationId xmlns:a16="http://schemas.microsoft.com/office/drawing/2014/main" id="{141C6DB2-67A8-4260-B965-34E2A43ADE8B}"/>
              </a:ext>
            </a:extLst>
          </p:cNvPr>
          <p:cNvSpPr/>
          <p:nvPr/>
        </p:nvSpPr>
        <p:spPr bwMode="gray">
          <a:xfrm>
            <a:off x="6518104" y="2521454"/>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gn="l">
              <a:lnSpc>
                <a:spcPct val="120000"/>
              </a:lnSpc>
            </a:pPr>
            <a:r>
              <a:rPr lang="en-US" sz="2667" dirty="0">
                <a:solidFill>
                  <a:schemeClr val="bg1"/>
                </a:solidFill>
                <a:ea typeface="Geomanist Bold"/>
                <a:cs typeface="Geomanist Bold"/>
              </a:rPr>
              <a:t>+3.</a:t>
            </a:r>
            <a:r>
              <a:rPr lang="el-GR" sz="2667" dirty="0">
                <a:solidFill>
                  <a:schemeClr val="bg1"/>
                </a:solidFill>
                <a:ea typeface="Geomanist Bold"/>
                <a:cs typeface="Geomanist Bold"/>
              </a:rPr>
              <a:t>3</a:t>
            </a:r>
            <a:r>
              <a:rPr lang="en-GB" sz="2667" dirty="0">
                <a:solidFill>
                  <a:schemeClr val="bg1"/>
                </a:solidFill>
                <a:ea typeface="Geomanist Bold"/>
                <a:cs typeface="Geomanist Bold"/>
              </a:rPr>
              <a:t>%</a:t>
            </a:r>
            <a:endParaRPr sz="2667" dirty="0">
              <a:solidFill>
                <a:schemeClr val="bg1"/>
              </a:solidFill>
              <a:ea typeface="Geomanist Bold"/>
              <a:cs typeface="Geomanist Bold"/>
            </a:endParaRPr>
          </a:p>
        </p:txBody>
      </p:sp>
      <p:sp>
        <p:nvSpPr>
          <p:cNvPr id="25" name="Shape 5322">
            <a:extLst>
              <a:ext uri="{FF2B5EF4-FFF2-40B4-BE49-F238E27FC236}">
                <a16:creationId xmlns:a16="http://schemas.microsoft.com/office/drawing/2014/main" id="{0AFC90AB-4D5B-4E94-8276-E750AA8DA7B7}"/>
              </a:ext>
            </a:extLst>
          </p:cNvPr>
          <p:cNvSpPr/>
          <p:nvPr/>
        </p:nvSpPr>
        <p:spPr bwMode="gray">
          <a:xfrm>
            <a:off x="10182196" y="2521454"/>
            <a:ext cx="2165341" cy="50623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1" tIns="25401" rIns="25401" bIns="25401">
            <a:spAutoFit/>
          </a:bodyPr>
          <a:lstStyle/>
          <a:p>
            <a:pPr>
              <a:lnSpc>
                <a:spcPct val="120000"/>
              </a:lnSpc>
            </a:pPr>
            <a:r>
              <a:rPr lang="en-US" sz="2667" dirty="0">
                <a:solidFill>
                  <a:schemeClr val="bg1"/>
                </a:solidFill>
                <a:ea typeface="Geomanist Bold"/>
                <a:cs typeface="Geomanist Bold"/>
              </a:rPr>
              <a:t>+2.</a:t>
            </a:r>
            <a:r>
              <a:rPr lang="el-GR" sz="2667" dirty="0">
                <a:solidFill>
                  <a:schemeClr val="bg1"/>
                </a:solidFill>
                <a:ea typeface="Geomanist Bold"/>
                <a:cs typeface="Geomanist Bold"/>
              </a:rPr>
              <a:t>6</a:t>
            </a:r>
            <a:r>
              <a:rPr lang="en-GB" sz="2667" dirty="0">
                <a:solidFill>
                  <a:schemeClr val="bg1"/>
                </a:solidFill>
                <a:ea typeface="Geomanist Bold"/>
                <a:cs typeface="Geomanist Bold"/>
              </a:rPr>
              <a:t>%</a:t>
            </a:r>
            <a:endParaRPr sz="2667" dirty="0">
              <a:solidFill>
                <a:schemeClr val="bg1"/>
              </a:solidFill>
              <a:ea typeface="Geomanist Bold"/>
              <a:cs typeface="Geomanist Bold"/>
            </a:endParaRPr>
          </a:p>
        </p:txBody>
      </p:sp>
      <p:grpSp>
        <p:nvGrpSpPr>
          <p:cNvPr id="3" name="Group 2">
            <a:extLst>
              <a:ext uri="{FF2B5EF4-FFF2-40B4-BE49-F238E27FC236}">
                <a16:creationId xmlns:a16="http://schemas.microsoft.com/office/drawing/2014/main" id="{002DBB63-A8B9-DC71-86EB-035536D11EA2}"/>
              </a:ext>
            </a:extLst>
          </p:cNvPr>
          <p:cNvGrpSpPr/>
          <p:nvPr/>
        </p:nvGrpSpPr>
        <p:grpSpPr>
          <a:xfrm>
            <a:off x="10444898" y="657684"/>
            <a:ext cx="1195217" cy="535486"/>
            <a:chOff x="10363659" y="2689838"/>
            <a:chExt cx="1450680" cy="737442"/>
          </a:xfrm>
        </p:grpSpPr>
        <p:grpSp>
          <p:nvGrpSpPr>
            <p:cNvPr id="4" name="Group 3">
              <a:extLst>
                <a:ext uri="{FF2B5EF4-FFF2-40B4-BE49-F238E27FC236}">
                  <a16:creationId xmlns:a16="http://schemas.microsoft.com/office/drawing/2014/main" id="{851E84CF-4BD5-7A67-C01B-4BEA3EDFD2D6}"/>
                </a:ext>
              </a:extLst>
            </p:cNvPr>
            <p:cNvGrpSpPr/>
            <p:nvPr/>
          </p:nvGrpSpPr>
          <p:grpSpPr>
            <a:xfrm>
              <a:off x="10363659" y="2827714"/>
              <a:ext cx="548641" cy="548639"/>
              <a:chOff x="2600541" y="997530"/>
              <a:chExt cx="749643" cy="749643"/>
            </a:xfrm>
          </p:grpSpPr>
          <p:sp>
            <p:nvSpPr>
              <p:cNvPr id="28" name="Trends - oval 1">
                <a:extLst>
                  <a:ext uri="{FF2B5EF4-FFF2-40B4-BE49-F238E27FC236}">
                    <a16:creationId xmlns:a16="http://schemas.microsoft.com/office/drawing/2014/main" id="{7A5444F4-5DA5-4826-0F07-B263ACA819EA}"/>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9" name="Rectangle: Rounded Corners 28">
                <a:extLst>
                  <a:ext uri="{FF2B5EF4-FFF2-40B4-BE49-F238E27FC236}">
                    <a16:creationId xmlns:a16="http://schemas.microsoft.com/office/drawing/2014/main" id="{45C18CAC-649E-5CB9-128C-9E5517328E09}"/>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16" name="TextBox 17">
              <a:extLst>
                <a:ext uri="{FF2B5EF4-FFF2-40B4-BE49-F238E27FC236}">
                  <a16:creationId xmlns:a16="http://schemas.microsoft.com/office/drawing/2014/main" id="{A42217FB-6253-ABD5-6820-2D9D4EC40406}"/>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27" name="TextBox 18">
              <a:extLst>
                <a:ext uri="{FF2B5EF4-FFF2-40B4-BE49-F238E27FC236}">
                  <a16:creationId xmlns:a16="http://schemas.microsoft.com/office/drawing/2014/main" id="{EA583CF6-9CF9-5F03-B8B2-80514568DFCF}"/>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chemeClr val="bg2"/>
                  </a:solidFill>
                </a:rPr>
                <a:t>Incl. Islands</a:t>
              </a:r>
            </a:p>
          </p:txBody>
        </p:sp>
      </p:grpSp>
    </p:spTree>
    <p:extLst>
      <p:ext uri="{BB962C8B-B14F-4D97-AF65-F5344CB8AC3E}">
        <p14:creationId xmlns:p14="http://schemas.microsoft.com/office/powerpoint/2010/main" val="303975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77">
            <a:extLst>
              <a:ext uri="{FF2B5EF4-FFF2-40B4-BE49-F238E27FC236}">
                <a16:creationId xmlns:a16="http://schemas.microsoft.com/office/drawing/2014/main" id="{0D9E5C13-C535-D4BD-BE6A-386A5773317D}"/>
              </a:ext>
            </a:extLst>
          </p:cNvPr>
          <p:cNvSpPr>
            <a:spLocks noGrp="1"/>
          </p:cNvSpPr>
          <p:nvPr>
            <p:ph type="body" sz="quarter" idx="47"/>
          </p:nvPr>
        </p:nvSpPr>
        <p:spPr/>
        <p:txBody>
          <a:bodyPr/>
          <a:lstStyle/>
          <a:p>
            <a:r>
              <a:rPr lang="en-US" dirty="0"/>
              <a:t>03</a:t>
            </a:r>
          </a:p>
        </p:txBody>
      </p:sp>
      <p:sp>
        <p:nvSpPr>
          <p:cNvPr id="2" name="Slide Number Placeholder 1">
            <a:extLst>
              <a:ext uri="{FF2B5EF4-FFF2-40B4-BE49-F238E27FC236}">
                <a16:creationId xmlns:a16="http://schemas.microsoft.com/office/drawing/2014/main" id="{1A4D8429-E5D0-8B26-B619-3E58EB0B5C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A9D80-AB25-435A-8FE8-312BAE251715}" type="slidenum">
              <a:rPr kumimoji="0" lang="en-US" sz="900" b="0" i="0" u="none" strike="noStrike" kern="1200" cap="none" spc="0" normalizeH="0" baseline="0" noProof="0" smtClean="0">
                <a:ln>
                  <a:noFill/>
                </a:ln>
                <a:solidFill>
                  <a:srgbClr val="FFFFFF"/>
                </a:solidFill>
                <a:effectLst/>
                <a:uLnTx/>
                <a:uFillTx/>
                <a:latin typeface="Roboto Condens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36" name="Title 35">
            <a:extLst>
              <a:ext uri="{FF2B5EF4-FFF2-40B4-BE49-F238E27FC236}">
                <a16:creationId xmlns:a16="http://schemas.microsoft.com/office/drawing/2014/main" id="{A71CFF18-C071-3C55-4460-06DCA2AE6A51}"/>
              </a:ext>
            </a:extLst>
          </p:cNvPr>
          <p:cNvSpPr>
            <a:spLocks noGrp="1"/>
          </p:cNvSpPr>
          <p:nvPr>
            <p:ph type="title"/>
          </p:nvPr>
        </p:nvSpPr>
        <p:spPr/>
        <p:txBody>
          <a:bodyPr/>
          <a:lstStyle/>
          <a:p>
            <a:r>
              <a:rPr lang="en-US" dirty="0"/>
              <a:t>Study ID</a:t>
            </a:r>
          </a:p>
        </p:txBody>
      </p:sp>
      <p:sp>
        <p:nvSpPr>
          <p:cNvPr id="66" name="Text Placeholder 65">
            <a:extLst>
              <a:ext uri="{FF2B5EF4-FFF2-40B4-BE49-F238E27FC236}">
                <a16:creationId xmlns:a16="http://schemas.microsoft.com/office/drawing/2014/main" id="{AF4478BB-A4AF-F6E7-FFAA-9F874212706C}"/>
              </a:ext>
            </a:extLst>
          </p:cNvPr>
          <p:cNvSpPr>
            <a:spLocks noGrp="1"/>
          </p:cNvSpPr>
          <p:nvPr>
            <p:ph type="body" sz="quarter" idx="12"/>
          </p:nvPr>
        </p:nvSpPr>
        <p:spPr/>
        <p:txBody>
          <a:bodyPr/>
          <a:lstStyle/>
          <a:p>
            <a:r>
              <a:rPr lang="en-US" dirty="0"/>
              <a:t>Value and Units Sales Trends: </a:t>
            </a:r>
          </a:p>
          <a:p>
            <a:r>
              <a:rPr lang="en-US" dirty="0"/>
              <a:t>Super/Hyper Markets FMCG</a:t>
            </a:r>
          </a:p>
          <a:p>
            <a:endParaRPr lang="en-US" dirty="0"/>
          </a:p>
          <a:p>
            <a:r>
              <a:rPr lang="en-US" dirty="0"/>
              <a:t>Random Weight Value Sales Trends : Super/Hyper Markets </a:t>
            </a:r>
          </a:p>
          <a:p>
            <a:endParaRPr lang="en-US" dirty="0"/>
          </a:p>
          <a:p>
            <a:endParaRPr lang="en-US" dirty="0"/>
          </a:p>
        </p:txBody>
      </p:sp>
      <p:sp>
        <p:nvSpPr>
          <p:cNvPr id="38" name="Text Placeholder 37">
            <a:extLst>
              <a:ext uri="{FF2B5EF4-FFF2-40B4-BE49-F238E27FC236}">
                <a16:creationId xmlns:a16="http://schemas.microsoft.com/office/drawing/2014/main" id="{1BCAFAAD-67C5-D067-DFC2-6A9C08FD483E}"/>
              </a:ext>
            </a:extLst>
          </p:cNvPr>
          <p:cNvSpPr>
            <a:spLocks noGrp="1"/>
          </p:cNvSpPr>
          <p:nvPr>
            <p:ph type="body" sz="quarter" idx="13"/>
          </p:nvPr>
        </p:nvSpPr>
        <p:spPr/>
        <p:txBody>
          <a:bodyPr/>
          <a:lstStyle/>
          <a:p>
            <a:r>
              <a:rPr lang="en-US" dirty="0"/>
              <a:t>Metrics</a:t>
            </a:r>
          </a:p>
        </p:txBody>
      </p:sp>
      <p:sp>
        <p:nvSpPr>
          <p:cNvPr id="68" name="Text Placeholder 67">
            <a:extLst>
              <a:ext uri="{FF2B5EF4-FFF2-40B4-BE49-F238E27FC236}">
                <a16:creationId xmlns:a16="http://schemas.microsoft.com/office/drawing/2014/main" id="{A3865A69-CA1E-2700-8626-1036CE77AD27}"/>
              </a:ext>
            </a:extLst>
          </p:cNvPr>
          <p:cNvSpPr>
            <a:spLocks noGrp="1"/>
          </p:cNvSpPr>
          <p:nvPr>
            <p:ph type="body" sz="quarter" idx="32"/>
          </p:nvPr>
        </p:nvSpPr>
        <p:spPr/>
        <p:txBody>
          <a:bodyPr/>
          <a:lstStyle/>
          <a:p>
            <a:r>
              <a:rPr lang="en-US" dirty="0"/>
              <a:t>Super/Hyper Markets</a:t>
            </a:r>
          </a:p>
          <a:p>
            <a:endParaRPr lang="en-US" dirty="0"/>
          </a:p>
          <a:p>
            <a:r>
              <a:rPr lang="en-US" dirty="0"/>
              <a:t>(Self-service retail stores with a central check-out area and at least 2 cash registers)</a:t>
            </a:r>
          </a:p>
          <a:p>
            <a:endParaRPr lang="en-US" dirty="0"/>
          </a:p>
          <a:p>
            <a:endParaRPr lang="en-US" dirty="0"/>
          </a:p>
        </p:txBody>
      </p:sp>
      <p:sp>
        <p:nvSpPr>
          <p:cNvPr id="42" name="Text Placeholder 41">
            <a:extLst>
              <a:ext uri="{FF2B5EF4-FFF2-40B4-BE49-F238E27FC236}">
                <a16:creationId xmlns:a16="http://schemas.microsoft.com/office/drawing/2014/main" id="{78CF2876-6B0A-A4DF-641D-DA66B8D50ECD}"/>
              </a:ext>
            </a:extLst>
          </p:cNvPr>
          <p:cNvSpPr>
            <a:spLocks noGrp="1"/>
          </p:cNvSpPr>
          <p:nvPr>
            <p:ph type="body" sz="quarter" idx="33"/>
          </p:nvPr>
        </p:nvSpPr>
        <p:spPr/>
        <p:txBody>
          <a:bodyPr/>
          <a:lstStyle/>
          <a:p>
            <a:r>
              <a:rPr lang="en-US" dirty="0"/>
              <a:t>Channels</a:t>
            </a:r>
          </a:p>
        </p:txBody>
      </p:sp>
      <p:sp>
        <p:nvSpPr>
          <p:cNvPr id="70" name="Text Placeholder 69">
            <a:extLst>
              <a:ext uri="{FF2B5EF4-FFF2-40B4-BE49-F238E27FC236}">
                <a16:creationId xmlns:a16="http://schemas.microsoft.com/office/drawing/2014/main" id="{B52625B4-C497-0056-CE8C-D60CB3111E50}"/>
              </a:ext>
            </a:extLst>
          </p:cNvPr>
          <p:cNvSpPr>
            <a:spLocks noGrp="1"/>
          </p:cNvSpPr>
          <p:nvPr>
            <p:ph type="body" sz="quarter" idx="36"/>
          </p:nvPr>
        </p:nvSpPr>
        <p:spPr/>
        <p:txBody>
          <a:bodyPr/>
          <a:lstStyle/>
          <a:p>
            <a:r>
              <a:rPr lang="en-US" dirty="0"/>
              <a:t>Greece Mainland &amp; Crete + Islands</a:t>
            </a:r>
          </a:p>
          <a:p>
            <a:endParaRPr lang="en-US" dirty="0"/>
          </a:p>
          <a:p>
            <a:endParaRPr lang="en-US" dirty="0"/>
          </a:p>
        </p:txBody>
      </p:sp>
      <p:sp>
        <p:nvSpPr>
          <p:cNvPr id="46" name="Text Placeholder 45">
            <a:extLst>
              <a:ext uri="{FF2B5EF4-FFF2-40B4-BE49-F238E27FC236}">
                <a16:creationId xmlns:a16="http://schemas.microsoft.com/office/drawing/2014/main" id="{6037D83B-8783-AC4D-6155-FCAD3DB8E63B}"/>
              </a:ext>
            </a:extLst>
          </p:cNvPr>
          <p:cNvSpPr>
            <a:spLocks noGrp="1"/>
          </p:cNvSpPr>
          <p:nvPr>
            <p:ph type="body" sz="quarter" idx="37"/>
          </p:nvPr>
        </p:nvSpPr>
        <p:spPr/>
        <p:txBody>
          <a:bodyPr/>
          <a:lstStyle/>
          <a:p>
            <a:r>
              <a:rPr lang="en-US" dirty="0"/>
              <a:t>Areas</a:t>
            </a:r>
          </a:p>
        </p:txBody>
      </p:sp>
      <p:sp>
        <p:nvSpPr>
          <p:cNvPr id="71" name="Text Placeholder 70">
            <a:extLst>
              <a:ext uri="{FF2B5EF4-FFF2-40B4-BE49-F238E27FC236}">
                <a16:creationId xmlns:a16="http://schemas.microsoft.com/office/drawing/2014/main" id="{033BB81C-F9CD-C17D-DFFA-229C3989EB8D}"/>
              </a:ext>
            </a:extLst>
          </p:cNvPr>
          <p:cNvSpPr>
            <a:spLocks noGrp="1"/>
          </p:cNvSpPr>
          <p:nvPr>
            <p:ph type="body" sz="quarter" idx="38"/>
          </p:nvPr>
        </p:nvSpPr>
        <p:spPr/>
        <p:txBody>
          <a:bodyPr/>
          <a:lstStyle/>
          <a:p>
            <a:r>
              <a:rPr lang="en-US" dirty="0"/>
              <a:t>YR 2025 vs YR 2024</a:t>
            </a:r>
          </a:p>
          <a:p>
            <a:r>
              <a:rPr lang="en-US" dirty="0"/>
              <a:t> </a:t>
            </a:r>
          </a:p>
          <a:p>
            <a:endParaRPr lang="en-US" dirty="0"/>
          </a:p>
          <a:p>
            <a:endParaRPr lang="en-US" dirty="0"/>
          </a:p>
          <a:p>
            <a:endParaRPr lang="en-US" dirty="0"/>
          </a:p>
        </p:txBody>
      </p:sp>
      <p:sp>
        <p:nvSpPr>
          <p:cNvPr id="48" name="Text Placeholder 47">
            <a:extLst>
              <a:ext uri="{FF2B5EF4-FFF2-40B4-BE49-F238E27FC236}">
                <a16:creationId xmlns:a16="http://schemas.microsoft.com/office/drawing/2014/main" id="{686E2762-49A7-6E6F-E622-1D99E4417E14}"/>
              </a:ext>
            </a:extLst>
          </p:cNvPr>
          <p:cNvSpPr>
            <a:spLocks noGrp="1"/>
          </p:cNvSpPr>
          <p:nvPr>
            <p:ph type="body" sz="quarter" idx="39"/>
          </p:nvPr>
        </p:nvSpPr>
        <p:spPr/>
        <p:txBody>
          <a:bodyPr/>
          <a:lstStyle/>
          <a:p>
            <a:r>
              <a:rPr lang="en-US" dirty="0"/>
              <a:t>Periods</a:t>
            </a:r>
          </a:p>
        </p:txBody>
      </p:sp>
      <p:sp>
        <p:nvSpPr>
          <p:cNvPr id="73" name="Text Placeholder 72">
            <a:extLst>
              <a:ext uri="{FF2B5EF4-FFF2-40B4-BE49-F238E27FC236}">
                <a16:creationId xmlns:a16="http://schemas.microsoft.com/office/drawing/2014/main" id="{7D72E9AC-050B-1D3A-EAAC-4237F7A7E0DC}"/>
              </a:ext>
            </a:extLst>
          </p:cNvPr>
          <p:cNvSpPr>
            <a:spLocks noGrp="1"/>
          </p:cNvSpPr>
          <p:nvPr>
            <p:ph type="body" sz="quarter" idx="42"/>
          </p:nvPr>
        </p:nvSpPr>
        <p:spPr/>
        <p:txBody>
          <a:bodyPr/>
          <a:lstStyle/>
          <a:p>
            <a:r>
              <a:rPr lang="en-US"/>
              <a:t>01</a:t>
            </a:r>
          </a:p>
        </p:txBody>
      </p:sp>
      <p:sp>
        <p:nvSpPr>
          <p:cNvPr id="74" name="Text Placeholder 73">
            <a:extLst>
              <a:ext uri="{FF2B5EF4-FFF2-40B4-BE49-F238E27FC236}">
                <a16:creationId xmlns:a16="http://schemas.microsoft.com/office/drawing/2014/main" id="{03B1B9F2-8C9C-7531-C573-7E2713A582C9}"/>
              </a:ext>
            </a:extLst>
          </p:cNvPr>
          <p:cNvSpPr>
            <a:spLocks noGrp="1"/>
          </p:cNvSpPr>
          <p:nvPr>
            <p:ph type="body" sz="quarter" idx="43"/>
          </p:nvPr>
        </p:nvSpPr>
        <p:spPr/>
        <p:txBody>
          <a:bodyPr/>
          <a:lstStyle/>
          <a:p>
            <a:r>
              <a:rPr lang="en-US"/>
              <a:t>02</a:t>
            </a:r>
          </a:p>
        </p:txBody>
      </p:sp>
      <p:sp>
        <p:nvSpPr>
          <p:cNvPr id="77" name="Text Placeholder 76">
            <a:extLst>
              <a:ext uri="{FF2B5EF4-FFF2-40B4-BE49-F238E27FC236}">
                <a16:creationId xmlns:a16="http://schemas.microsoft.com/office/drawing/2014/main" id="{6F3B05FC-040D-8BFC-6A62-78E7423497B7}"/>
              </a:ext>
            </a:extLst>
          </p:cNvPr>
          <p:cNvSpPr>
            <a:spLocks noGrp="1"/>
          </p:cNvSpPr>
          <p:nvPr>
            <p:ph type="body" sz="quarter" idx="46"/>
          </p:nvPr>
        </p:nvSpPr>
        <p:spPr/>
        <p:txBody>
          <a:bodyPr/>
          <a:lstStyle/>
          <a:p>
            <a:r>
              <a:rPr lang="en-US" dirty="0"/>
              <a:t>04</a:t>
            </a:r>
          </a:p>
        </p:txBody>
      </p:sp>
    </p:spTree>
    <p:extLst>
      <p:ext uri="{BB962C8B-B14F-4D97-AF65-F5344CB8AC3E}">
        <p14:creationId xmlns:p14="http://schemas.microsoft.com/office/powerpoint/2010/main" val="321944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3E93BAF3-2F07-4FEB-A422-875EF3131AC2}"/>
              </a:ext>
            </a:extLst>
          </p:cNvPr>
          <p:cNvSpPr>
            <a:spLocks noGrp="1"/>
          </p:cNvSpPr>
          <p:nvPr>
            <p:ph type="title"/>
          </p:nvPr>
        </p:nvSpPr>
        <p:spPr/>
        <p:txBody>
          <a:bodyPr/>
          <a:lstStyle/>
          <a:p>
            <a:r>
              <a:rPr lang="en-US" sz="3600" b="0" dirty="0"/>
              <a:t>Categories Value Sales Trend </a:t>
            </a:r>
            <a:r>
              <a:rPr lang="en-US" dirty="0"/>
              <a:t>YTD</a:t>
            </a:r>
            <a:br>
              <a:rPr lang="en-US" sz="3600" b="0" dirty="0"/>
            </a:br>
            <a:endParaRPr lang="el-GR" sz="3600" b="0" dirty="0"/>
          </a:p>
        </p:txBody>
      </p:sp>
      <p:sp>
        <p:nvSpPr>
          <p:cNvPr id="2" name="Text Placeholder 1">
            <a:extLst>
              <a:ext uri="{FF2B5EF4-FFF2-40B4-BE49-F238E27FC236}">
                <a16:creationId xmlns:a16="http://schemas.microsoft.com/office/drawing/2014/main" id="{D7FAE8FD-06A8-4A38-A261-6E469E7F5414}"/>
              </a:ext>
            </a:extLst>
          </p:cNvPr>
          <p:cNvSpPr>
            <a:spLocks noGrp="1"/>
          </p:cNvSpPr>
          <p:nvPr>
            <p:ph type="body" sz="quarter" idx="14"/>
          </p:nvPr>
        </p:nvSpPr>
        <p:spPr/>
        <p:txBody>
          <a:bodyPr/>
          <a:lstStyle/>
          <a:p>
            <a:r>
              <a:rPr lang="en-US" dirty="0"/>
              <a:t>All Food Categories, except Cooking Aids, achieve intense growth in Year 2025</a:t>
            </a:r>
          </a:p>
        </p:txBody>
      </p:sp>
      <p:sp>
        <p:nvSpPr>
          <p:cNvPr id="32" name="Text Placeholder 10">
            <a:extLst>
              <a:ext uri="{FF2B5EF4-FFF2-40B4-BE49-F238E27FC236}">
                <a16:creationId xmlns:a16="http://schemas.microsoft.com/office/drawing/2014/main" id="{182FD76E-F70A-42E9-E463-B9482F587C20}"/>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Year 2025</a:t>
            </a:r>
          </a:p>
        </p:txBody>
      </p:sp>
      <p:sp>
        <p:nvSpPr>
          <p:cNvPr id="7" name="Text Placeholder 2">
            <a:extLst>
              <a:ext uri="{FF2B5EF4-FFF2-40B4-BE49-F238E27FC236}">
                <a16:creationId xmlns:a16="http://schemas.microsoft.com/office/drawing/2014/main" id="{14A917FF-C2CA-414C-AB7D-4D17AD43ACAB}"/>
              </a:ext>
            </a:extLst>
          </p:cNvPr>
          <p:cNvSpPr>
            <a:spLocks noGrp="1"/>
          </p:cNvSpPr>
          <p:nvPr/>
        </p:nvSpPr>
        <p:spPr bwMode="gray">
          <a:xfrm>
            <a:off x="481538" y="4563136"/>
            <a:ext cx="11338559" cy="255960"/>
          </a:xfrm>
          <a:prstGeom prst="rect">
            <a:avLst/>
          </a:prstGeom>
        </p:spPr>
        <p:txBody>
          <a:bodyPr vert="horz"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Value Sales Trend 2024</a:t>
            </a:r>
          </a:p>
          <a:p>
            <a:endParaRPr lang="el-GR" sz="1600" dirty="0"/>
          </a:p>
        </p:txBody>
      </p:sp>
      <p:graphicFrame>
        <p:nvGraphicFramePr>
          <p:cNvPr id="8" name="Object 4">
            <a:extLst>
              <a:ext uri="{FF2B5EF4-FFF2-40B4-BE49-F238E27FC236}">
                <a16:creationId xmlns:a16="http://schemas.microsoft.com/office/drawing/2014/main" id="{FE35AA1D-75BE-488F-8ADA-B50C2E75782F}"/>
              </a:ext>
            </a:extLst>
          </p:cNvPr>
          <p:cNvGraphicFramePr>
            <a:graphicFrameLocks noChangeAspect="1"/>
          </p:cNvGraphicFramePr>
          <p:nvPr>
            <p:extLst>
              <p:ext uri="{D42A27DB-BD31-4B8C-83A1-F6EECF244321}">
                <p14:modId xmlns:p14="http://schemas.microsoft.com/office/powerpoint/2010/main" val="3146094719"/>
              </p:ext>
            </p:extLst>
          </p:nvPr>
        </p:nvGraphicFramePr>
        <p:xfrm>
          <a:off x="138491" y="1981126"/>
          <a:ext cx="11628176" cy="1272201"/>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4" descr="C:\Users\uogts\Downloads\detergent.png">
            <a:extLst>
              <a:ext uri="{FF2B5EF4-FFF2-40B4-BE49-F238E27FC236}">
                <a16:creationId xmlns:a16="http://schemas.microsoft.com/office/drawing/2014/main" id="{35B8A5D6-4BBB-4494-B905-6FF6A7F233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129" y="3328835"/>
            <a:ext cx="407800" cy="407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uogts\Downloads\cleaning-tools.png">
            <a:extLst>
              <a:ext uri="{FF2B5EF4-FFF2-40B4-BE49-F238E27FC236}">
                <a16:creationId xmlns:a16="http://schemas.microsoft.com/office/drawing/2014/main" id="{98C9CD89-1A3A-4193-94B3-026D0D84A7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0800" y="3328835"/>
            <a:ext cx="387728" cy="3877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uogts\Downloads\soap.png">
            <a:extLst>
              <a:ext uri="{FF2B5EF4-FFF2-40B4-BE49-F238E27FC236}">
                <a16:creationId xmlns:a16="http://schemas.microsoft.com/office/drawing/2014/main" id="{0C2A2C65-D0A1-48CC-8B0C-EBF425FC8A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1521" y="3328835"/>
            <a:ext cx="373224" cy="3732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uogts\Downloads\toothbrush.png">
            <a:extLst>
              <a:ext uri="{FF2B5EF4-FFF2-40B4-BE49-F238E27FC236}">
                <a16:creationId xmlns:a16="http://schemas.microsoft.com/office/drawing/2014/main" id="{9B076E28-D3BA-4B48-9BD4-9F88834CA8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0684" y="3328835"/>
            <a:ext cx="358040" cy="3580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sers\uogts\Downloads\burger.png">
            <a:extLst>
              <a:ext uri="{FF2B5EF4-FFF2-40B4-BE49-F238E27FC236}">
                <a16:creationId xmlns:a16="http://schemas.microsoft.com/office/drawing/2014/main" id="{13635086-D06E-41FF-A95F-9A99F14B97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621" y="3328835"/>
            <a:ext cx="298579" cy="2985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uogts\Downloads\chips-bag.png">
            <a:extLst>
              <a:ext uri="{FF2B5EF4-FFF2-40B4-BE49-F238E27FC236}">
                <a16:creationId xmlns:a16="http://schemas.microsoft.com/office/drawing/2014/main" id="{33BD7A9D-7384-4433-81AA-C636B7BB581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6739" y="3328835"/>
            <a:ext cx="430288" cy="430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Users\uogts\Downloads\milk-box.png">
            <a:extLst>
              <a:ext uri="{FF2B5EF4-FFF2-40B4-BE49-F238E27FC236}">
                <a16:creationId xmlns:a16="http://schemas.microsoft.com/office/drawing/2014/main" id="{EBE9D5BA-F511-4EAA-B4DC-29CBFE2014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2966" y="3328835"/>
            <a:ext cx="435479" cy="4354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C:\Users\uogts\Downloads\frozen-food.png">
            <a:extLst>
              <a:ext uri="{FF2B5EF4-FFF2-40B4-BE49-F238E27FC236}">
                <a16:creationId xmlns:a16="http://schemas.microsoft.com/office/drawing/2014/main" id="{DC816A17-E8F2-417A-B092-D6AD930306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32049" y="3328835"/>
            <a:ext cx="492483" cy="4451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C:\Users\uogts\Downloads\spices.png">
            <a:extLst>
              <a:ext uri="{FF2B5EF4-FFF2-40B4-BE49-F238E27FC236}">
                <a16:creationId xmlns:a16="http://schemas.microsoft.com/office/drawing/2014/main" id="{F2FF9B18-AFC3-48FB-AE0F-9799A28A4E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8938" y="3328835"/>
            <a:ext cx="426468" cy="4264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descr="C:\Users\uogts\Downloads\coke.png">
            <a:extLst>
              <a:ext uri="{FF2B5EF4-FFF2-40B4-BE49-F238E27FC236}">
                <a16:creationId xmlns:a16="http://schemas.microsoft.com/office/drawing/2014/main" id="{3DFF73E2-2F46-4F82-9A5D-194392B2434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48278" y="3328836"/>
            <a:ext cx="423105" cy="4231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C:\Users\uogts\Downloads\beer.png">
            <a:extLst>
              <a:ext uri="{FF2B5EF4-FFF2-40B4-BE49-F238E27FC236}">
                <a16:creationId xmlns:a16="http://schemas.microsoft.com/office/drawing/2014/main" id="{7063AB59-2FBE-4F0F-8E34-F81808E92C4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1921" y="3328835"/>
            <a:ext cx="525995" cy="52599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02458D1E-925E-4747-BCB8-E74F440790F7}"/>
              </a:ext>
            </a:extLst>
          </p:cNvPr>
          <p:cNvSpPr/>
          <p:nvPr/>
        </p:nvSpPr>
        <p:spPr>
          <a:xfrm>
            <a:off x="9238329" y="3860611"/>
            <a:ext cx="1494464" cy="379463"/>
          </a:xfrm>
          <a:prstGeom prst="rect">
            <a:avLst/>
          </a:prstGeom>
        </p:spPr>
        <p:txBody>
          <a:bodyPr wrap="square">
            <a:spAutoFit/>
          </a:bodyPr>
          <a:lstStyle/>
          <a:p>
            <a:pPr algn="ctr"/>
            <a:r>
              <a:rPr lang="en-GB" sz="933" dirty="0"/>
              <a:t>HOUSEHOLD CLEANERS &amp; DETERGENTS</a:t>
            </a:r>
          </a:p>
        </p:txBody>
      </p:sp>
      <p:sp>
        <p:nvSpPr>
          <p:cNvPr id="21" name="Rectangle 20">
            <a:extLst>
              <a:ext uri="{FF2B5EF4-FFF2-40B4-BE49-F238E27FC236}">
                <a16:creationId xmlns:a16="http://schemas.microsoft.com/office/drawing/2014/main" id="{B0FB78AC-F069-4C1E-A2E3-E601EB0EB26A}"/>
              </a:ext>
            </a:extLst>
          </p:cNvPr>
          <p:cNvSpPr/>
          <p:nvPr/>
        </p:nvSpPr>
        <p:spPr>
          <a:xfrm>
            <a:off x="10519962" y="3860611"/>
            <a:ext cx="1327723" cy="379463"/>
          </a:xfrm>
          <a:prstGeom prst="rect">
            <a:avLst/>
          </a:prstGeom>
        </p:spPr>
        <p:txBody>
          <a:bodyPr wrap="square">
            <a:spAutoFit/>
          </a:bodyPr>
          <a:lstStyle/>
          <a:p>
            <a:pPr algn="ctr"/>
            <a:r>
              <a:rPr lang="en-GB" sz="933" dirty="0"/>
              <a:t>OTHER HOUSEHOLD PRODUCTS</a:t>
            </a:r>
          </a:p>
        </p:txBody>
      </p:sp>
      <p:sp>
        <p:nvSpPr>
          <p:cNvPr id="22" name="Rectangle 21">
            <a:extLst>
              <a:ext uri="{FF2B5EF4-FFF2-40B4-BE49-F238E27FC236}">
                <a16:creationId xmlns:a16="http://schemas.microsoft.com/office/drawing/2014/main" id="{E7CD7238-C8A2-4DA6-860A-EADF17BA074F}"/>
              </a:ext>
            </a:extLst>
          </p:cNvPr>
          <p:cNvSpPr/>
          <p:nvPr/>
        </p:nvSpPr>
        <p:spPr>
          <a:xfrm>
            <a:off x="8373508" y="3860611"/>
            <a:ext cx="1073865" cy="379463"/>
          </a:xfrm>
          <a:prstGeom prst="rect">
            <a:avLst/>
          </a:prstGeom>
        </p:spPr>
        <p:txBody>
          <a:bodyPr wrap="square">
            <a:spAutoFit/>
          </a:bodyPr>
          <a:lstStyle/>
          <a:p>
            <a:pPr algn="ctr"/>
            <a:r>
              <a:rPr lang="en-GB" sz="933" dirty="0"/>
              <a:t>PERSONAL HYGIENE</a:t>
            </a:r>
          </a:p>
        </p:txBody>
      </p:sp>
      <p:sp>
        <p:nvSpPr>
          <p:cNvPr id="23" name="Rectangle 22">
            <a:extLst>
              <a:ext uri="{FF2B5EF4-FFF2-40B4-BE49-F238E27FC236}">
                <a16:creationId xmlns:a16="http://schemas.microsoft.com/office/drawing/2014/main" id="{56A5C2CD-46BE-4A15-ABD6-25186401203D}"/>
              </a:ext>
            </a:extLst>
          </p:cNvPr>
          <p:cNvSpPr/>
          <p:nvPr/>
        </p:nvSpPr>
        <p:spPr>
          <a:xfrm>
            <a:off x="207352" y="3860611"/>
            <a:ext cx="1142765" cy="235898"/>
          </a:xfrm>
          <a:prstGeom prst="rect">
            <a:avLst/>
          </a:prstGeom>
        </p:spPr>
        <p:txBody>
          <a:bodyPr wrap="square">
            <a:spAutoFit/>
          </a:bodyPr>
          <a:lstStyle/>
          <a:p>
            <a:pPr algn="ctr"/>
            <a:r>
              <a:rPr lang="en-GB" sz="933" dirty="0"/>
              <a:t>PACKAGED FOOD</a:t>
            </a:r>
          </a:p>
        </p:txBody>
      </p:sp>
      <p:sp>
        <p:nvSpPr>
          <p:cNvPr id="24" name="Rectangle 23">
            <a:extLst>
              <a:ext uri="{FF2B5EF4-FFF2-40B4-BE49-F238E27FC236}">
                <a16:creationId xmlns:a16="http://schemas.microsoft.com/office/drawing/2014/main" id="{4428E7AA-D7B6-4A9E-B5A9-04E6F46B1F6B}"/>
              </a:ext>
            </a:extLst>
          </p:cNvPr>
          <p:cNvSpPr/>
          <p:nvPr/>
        </p:nvSpPr>
        <p:spPr>
          <a:xfrm>
            <a:off x="1534152" y="3860611"/>
            <a:ext cx="903049" cy="235898"/>
          </a:xfrm>
          <a:prstGeom prst="rect">
            <a:avLst/>
          </a:prstGeom>
        </p:spPr>
        <p:txBody>
          <a:bodyPr wrap="square">
            <a:spAutoFit/>
          </a:bodyPr>
          <a:lstStyle/>
          <a:p>
            <a:r>
              <a:rPr lang="en-GB" sz="933" dirty="0"/>
              <a:t>SNACKS</a:t>
            </a:r>
          </a:p>
        </p:txBody>
      </p:sp>
      <p:sp>
        <p:nvSpPr>
          <p:cNvPr id="25" name="Rectangle 24">
            <a:extLst>
              <a:ext uri="{FF2B5EF4-FFF2-40B4-BE49-F238E27FC236}">
                <a16:creationId xmlns:a16="http://schemas.microsoft.com/office/drawing/2014/main" id="{253DBA03-CCB7-48A1-A4B5-BD056F1CD6BA}"/>
              </a:ext>
            </a:extLst>
          </p:cNvPr>
          <p:cNvSpPr/>
          <p:nvPr/>
        </p:nvSpPr>
        <p:spPr>
          <a:xfrm>
            <a:off x="2183192" y="3860611"/>
            <a:ext cx="1327723" cy="235898"/>
          </a:xfrm>
          <a:prstGeom prst="rect">
            <a:avLst/>
          </a:prstGeom>
        </p:spPr>
        <p:txBody>
          <a:bodyPr wrap="square">
            <a:spAutoFit/>
          </a:bodyPr>
          <a:lstStyle/>
          <a:p>
            <a:pPr algn="ctr"/>
            <a:r>
              <a:rPr lang="en-GB" sz="933" dirty="0"/>
              <a:t>DAIRY</a:t>
            </a:r>
          </a:p>
        </p:txBody>
      </p:sp>
      <p:sp>
        <p:nvSpPr>
          <p:cNvPr id="26" name="Rectangle 25">
            <a:extLst>
              <a:ext uri="{FF2B5EF4-FFF2-40B4-BE49-F238E27FC236}">
                <a16:creationId xmlns:a16="http://schemas.microsoft.com/office/drawing/2014/main" id="{4C852182-B8A5-4287-B5E6-980EDBE56550}"/>
              </a:ext>
            </a:extLst>
          </p:cNvPr>
          <p:cNvSpPr/>
          <p:nvPr/>
        </p:nvSpPr>
        <p:spPr>
          <a:xfrm>
            <a:off x="3396364" y="3860611"/>
            <a:ext cx="815776" cy="379463"/>
          </a:xfrm>
          <a:prstGeom prst="rect">
            <a:avLst/>
          </a:prstGeom>
        </p:spPr>
        <p:txBody>
          <a:bodyPr wrap="square">
            <a:spAutoFit/>
          </a:bodyPr>
          <a:lstStyle/>
          <a:p>
            <a:pPr algn="ctr"/>
            <a:r>
              <a:rPr lang="en-GB" sz="933" dirty="0"/>
              <a:t>FROZEN FOOD</a:t>
            </a:r>
          </a:p>
        </p:txBody>
      </p:sp>
      <p:sp>
        <p:nvSpPr>
          <p:cNvPr id="27" name="Rectangle 26">
            <a:extLst>
              <a:ext uri="{FF2B5EF4-FFF2-40B4-BE49-F238E27FC236}">
                <a16:creationId xmlns:a16="http://schemas.microsoft.com/office/drawing/2014/main" id="{08479A5E-9A12-4E67-AAF0-EBB623F236D2}"/>
              </a:ext>
            </a:extLst>
          </p:cNvPr>
          <p:cNvSpPr/>
          <p:nvPr/>
        </p:nvSpPr>
        <p:spPr>
          <a:xfrm>
            <a:off x="7339082" y="3860611"/>
            <a:ext cx="1210297" cy="379463"/>
          </a:xfrm>
          <a:prstGeom prst="rect">
            <a:avLst/>
          </a:prstGeom>
        </p:spPr>
        <p:txBody>
          <a:bodyPr wrap="square">
            <a:spAutoFit/>
          </a:bodyPr>
          <a:lstStyle/>
          <a:p>
            <a:pPr algn="ctr"/>
            <a:r>
              <a:rPr lang="en-GB" sz="933" dirty="0"/>
              <a:t>PERSONAL CARE &amp; BEAUTY</a:t>
            </a:r>
          </a:p>
        </p:txBody>
      </p:sp>
      <p:sp>
        <p:nvSpPr>
          <p:cNvPr id="28" name="Rectangle 27">
            <a:extLst>
              <a:ext uri="{FF2B5EF4-FFF2-40B4-BE49-F238E27FC236}">
                <a16:creationId xmlns:a16="http://schemas.microsoft.com/office/drawing/2014/main" id="{18495A70-606A-46F0-936A-5C17F4B42CB2}"/>
              </a:ext>
            </a:extLst>
          </p:cNvPr>
          <p:cNvSpPr/>
          <p:nvPr/>
        </p:nvSpPr>
        <p:spPr>
          <a:xfrm>
            <a:off x="6374253" y="3860611"/>
            <a:ext cx="1064772" cy="235898"/>
          </a:xfrm>
          <a:prstGeom prst="rect">
            <a:avLst/>
          </a:prstGeom>
        </p:spPr>
        <p:txBody>
          <a:bodyPr wrap="square">
            <a:spAutoFit/>
          </a:bodyPr>
          <a:lstStyle/>
          <a:p>
            <a:pPr algn="ctr"/>
            <a:r>
              <a:rPr lang="en-GB" sz="933" dirty="0"/>
              <a:t>ALCOHOL DRINKS</a:t>
            </a:r>
          </a:p>
        </p:txBody>
      </p:sp>
      <p:sp>
        <p:nvSpPr>
          <p:cNvPr id="29" name="Rectangle 28">
            <a:extLst>
              <a:ext uri="{FF2B5EF4-FFF2-40B4-BE49-F238E27FC236}">
                <a16:creationId xmlns:a16="http://schemas.microsoft.com/office/drawing/2014/main" id="{D5B19737-3A76-4F0F-9404-A49FBFC005E8}"/>
              </a:ext>
            </a:extLst>
          </p:cNvPr>
          <p:cNvSpPr/>
          <p:nvPr/>
        </p:nvSpPr>
        <p:spPr>
          <a:xfrm>
            <a:off x="4131120" y="3860611"/>
            <a:ext cx="1327723" cy="523028"/>
          </a:xfrm>
          <a:prstGeom prst="rect">
            <a:avLst/>
          </a:prstGeom>
        </p:spPr>
        <p:txBody>
          <a:bodyPr wrap="square">
            <a:spAutoFit/>
          </a:bodyPr>
          <a:lstStyle/>
          <a:p>
            <a:pPr algn="ctr"/>
            <a:r>
              <a:rPr lang="en-GB" sz="933" dirty="0"/>
              <a:t>COOKING AIDS, INGREDIENTS &amp; CONDIMENTS</a:t>
            </a:r>
          </a:p>
        </p:txBody>
      </p:sp>
      <p:sp>
        <p:nvSpPr>
          <p:cNvPr id="30" name="Rectangle 29">
            <a:extLst>
              <a:ext uri="{FF2B5EF4-FFF2-40B4-BE49-F238E27FC236}">
                <a16:creationId xmlns:a16="http://schemas.microsoft.com/office/drawing/2014/main" id="{542C756C-8DCF-44C1-90E6-90EEEFB79365}"/>
              </a:ext>
            </a:extLst>
          </p:cNvPr>
          <p:cNvSpPr/>
          <p:nvPr/>
        </p:nvSpPr>
        <p:spPr>
          <a:xfrm>
            <a:off x="5363655" y="3860611"/>
            <a:ext cx="1110605" cy="379463"/>
          </a:xfrm>
          <a:prstGeom prst="rect">
            <a:avLst/>
          </a:prstGeom>
        </p:spPr>
        <p:txBody>
          <a:bodyPr wrap="square">
            <a:spAutoFit/>
          </a:bodyPr>
          <a:lstStyle/>
          <a:p>
            <a:pPr algn="ctr"/>
            <a:r>
              <a:rPr lang="en-GB" sz="933" dirty="0"/>
              <a:t>NON ALCOHOLIC BEVERAGES</a:t>
            </a:r>
          </a:p>
        </p:txBody>
      </p:sp>
      <p:graphicFrame>
        <p:nvGraphicFramePr>
          <p:cNvPr id="31" name="Object 4">
            <a:extLst>
              <a:ext uri="{FF2B5EF4-FFF2-40B4-BE49-F238E27FC236}">
                <a16:creationId xmlns:a16="http://schemas.microsoft.com/office/drawing/2014/main" id="{C86775E6-2033-427A-B5FE-35E76CC5996F}"/>
              </a:ext>
            </a:extLst>
          </p:cNvPr>
          <p:cNvGraphicFramePr>
            <a:graphicFrameLocks noChangeAspect="1"/>
          </p:cNvGraphicFramePr>
          <p:nvPr/>
        </p:nvGraphicFramePr>
        <p:xfrm>
          <a:off x="145741" y="4842376"/>
          <a:ext cx="11628176" cy="1272201"/>
        </p:xfrm>
        <a:graphic>
          <a:graphicData uri="http://schemas.openxmlformats.org/drawingml/2006/chart">
            <c:chart xmlns:c="http://schemas.openxmlformats.org/drawingml/2006/chart" xmlns:r="http://schemas.openxmlformats.org/officeDocument/2006/relationships" r:id="rId14"/>
          </a:graphicData>
        </a:graphic>
      </p:graphicFrame>
      <p:sp>
        <p:nvSpPr>
          <p:cNvPr id="6" name="Text Placeholder 2">
            <a:extLst>
              <a:ext uri="{FF2B5EF4-FFF2-40B4-BE49-F238E27FC236}">
                <a16:creationId xmlns:a16="http://schemas.microsoft.com/office/drawing/2014/main" id="{1E8DF92E-4527-5581-9380-30C16E29A5D2}"/>
              </a:ext>
            </a:extLst>
          </p:cNvPr>
          <p:cNvSpPr>
            <a:spLocks noGrp="1"/>
          </p:cNvSpPr>
          <p:nvPr/>
        </p:nvSpPr>
        <p:spPr bwMode="gray">
          <a:xfrm>
            <a:off x="481537" y="1751658"/>
            <a:ext cx="11338559" cy="255960"/>
          </a:xfrm>
          <a:prstGeom prst="rect">
            <a:avLst/>
          </a:prstGeom>
        </p:spPr>
        <p:txBody>
          <a:bodyPr vert="horz"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Value Sales Trend 2025</a:t>
            </a:r>
          </a:p>
          <a:p>
            <a:endParaRPr lang="el-GR" sz="1600" dirty="0"/>
          </a:p>
        </p:txBody>
      </p:sp>
      <p:grpSp>
        <p:nvGrpSpPr>
          <p:cNvPr id="3" name="Group 2">
            <a:extLst>
              <a:ext uri="{FF2B5EF4-FFF2-40B4-BE49-F238E27FC236}">
                <a16:creationId xmlns:a16="http://schemas.microsoft.com/office/drawing/2014/main" id="{722FEC3C-D7C6-4B9C-F29B-FB8CF8449215}"/>
              </a:ext>
            </a:extLst>
          </p:cNvPr>
          <p:cNvGrpSpPr/>
          <p:nvPr/>
        </p:nvGrpSpPr>
        <p:grpSpPr>
          <a:xfrm>
            <a:off x="10444898" y="657684"/>
            <a:ext cx="1195217" cy="535486"/>
            <a:chOff x="10363659" y="2689838"/>
            <a:chExt cx="1450680" cy="737442"/>
          </a:xfrm>
        </p:grpSpPr>
        <p:grpSp>
          <p:nvGrpSpPr>
            <p:cNvPr id="4" name="Group 3">
              <a:extLst>
                <a:ext uri="{FF2B5EF4-FFF2-40B4-BE49-F238E27FC236}">
                  <a16:creationId xmlns:a16="http://schemas.microsoft.com/office/drawing/2014/main" id="{E736569B-A4C3-4AAF-18FA-BFBCFC0D8D95}"/>
                </a:ext>
              </a:extLst>
            </p:cNvPr>
            <p:cNvGrpSpPr/>
            <p:nvPr/>
          </p:nvGrpSpPr>
          <p:grpSpPr>
            <a:xfrm>
              <a:off x="10363659" y="2827714"/>
              <a:ext cx="548641" cy="548639"/>
              <a:chOff x="2600541" y="997530"/>
              <a:chExt cx="749643" cy="749643"/>
            </a:xfrm>
          </p:grpSpPr>
          <p:sp>
            <p:nvSpPr>
              <p:cNvPr id="35" name="Trends - oval 1">
                <a:extLst>
                  <a:ext uri="{FF2B5EF4-FFF2-40B4-BE49-F238E27FC236}">
                    <a16:creationId xmlns:a16="http://schemas.microsoft.com/office/drawing/2014/main" id="{83F6A315-998F-9D03-F99C-7624D905EEDC}"/>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36" name="Rectangle: Rounded Corners 35">
                <a:extLst>
                  <a:ext uri="{FF2B5EF4-FFF2-40B4-BE49-F238E27FC236}">
                    <a16:creationId xmlns:a16="http://schemas.microsoft.com/office/drawing/2014/main" id="{462E1F11-8C41-FA23-5F85-80F6C4A74B4B}"/>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5" name="TextBox 17">
              <a:extLst>
                <a:ext uri="{FF2B5EF4-FFF2-40B4-BE49-F238E27FC236}">
                  <a16:creationId xmlns:a16="http://schemas.microsoft.com/office/drawing/2014/main" id="{2E51C0F7-CEEB-7E89-61AB-A391DD03488C}"/>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34" name="TextBox 18">
              <a:extLst>
                <a:ext uri="{FF2B5EF4-FFF2-40B4-BE49-F238E27FC236}">
                  <a16:creationId xmlns:a16="http://schemas.microsoft.com/office/drawing/2014/main" id="{BDECC7A8-43A0-1E50-EF3B-C637943F5727}"/>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2764775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ogts\Downloads\detergent.png">
            <a:extLst>
              <a:ext uri="{FF2B5EF4-FFF2-40B4-BE49-F238E27FC236}">
                <a16:creationId xmlns:a16="http://schemas.microsoft.com/office/drawing/2014/main" id="{5100F537-9FBF-48CB-951C-5F1D7C17C2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129" y="3356543"/>
            <a:ext cx="407800" cy="40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uogts\Downloads\cleaning-tools.png">
            <a:extLst>
              <a:ext uri="{FF2B5EF4-FFF2-40B4-BE49-F238E27FC236}">
                <a16:creationId xmlns:a16="http://schemas.microsoft.com/office/drawing/2014/main" id="{457DF06E-786B-4878-B1CD-1E24AA205E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800" y="3356543"/>
            <a:ext cx="387728" cy="387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uogts\Downloads\soap.png">
            <a:extLst>
              <a:ext uri="{FF2B5EF4-FFF2-40B4-BE49-F238E27FC236}">
                <a16:creationId xmlns:a16="http://schemas.microsoft.com/office/drawing/2014/main" id="{E224A643-9EFD-4CAD-8252-D3A6DE5573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1521" y="3356543"/>
            <a:ext cx="373224" cy="373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uogts\Downloads\toothbrush.png">
            <a:extLst>
              <a:ext uri="{FF2B5EF4-FFF2-40B4-BE49-F238E27FC236}">
                <a16:creationId xmlns:a16="http://schemas.microsoft.com/office/drawing/2014/main" id="{1255D872-3D76-4D89-8C93-43802480DF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0684" y="3356543"/>
            <a:ext cx="358040" cy="358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C:\Users\uogts\Downloads\burger.png">
            <a:extLst>
              <a:ext uri="{FF2B5EF4-FFF2-40B4-BE49-F238E27FC236}">
                <a16:creationId xmlns:a16="http://schemas.microsoft.com/office/drawing/2014/main" id="{872FF037-0D26-423F-A68B-1B519FCEC1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621" y="3356543"/>
            <a:ext cx="298579" cy="2985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C:\Users\uogts\Downloads\chips-bag.png">
            <a:extLst>
              <a:ext uri="{FF2B5EF4-FFF2-40B4-BE49-F238E27FC236}">
                <a16:creationId xmlns:a16="http://schemas.microsoft.com/office/drawing/2014/main" id="{EF28D1EF-6743-4098-A499-EF502E2688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6739" y="3356543"/>
            <a:ext cx="430288" cy="4302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C:\Users\uogts\Downloads\milk-box.png">
            <a:extLst>
              <a:ext uri="{FF2B5EF4-FFF2-40B4-BE49-F238E27FC236}">
                <a16:creationId xmlns:a16="http://schemas.microsoft.com/office/drawing/2014/main" id="{AADD7D71-F9B8-497B-BD22-5B2BAC9470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2966" y="3356543"/>
            <a:ext cx="435479" cy="4354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descr="C:\Users\uogts\Downloads\frozen-food.png">
            <a:extLst>
              <a:ext uri="{FF2B5EF4-FFF2-40B4-BE49-F238E27FC236}">
                <a16:creationId xmlns:a16="http://schemas.microsoft.com/office/drawing/2014/main" id="{52CD92D1-ACB5-4D25-82BC-41E71F2997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2049" y="3356543"/>
            <a:ext cx="492483" cy="445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C:\Users\uogts\Downloads\spices.png">
            <a:extLst>
              <a:ext uri="{FF2B5EF4-FFF2-40B4-BE49-F238E27FC236}">
                <a16:creationId xmlns:a16="http://schemas.microsoft.com/office/drawing/2014/main" id="{C6B93D46-B806-4BAA-852A-B17469F870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8938" y="3356543"/>
            <a:ext cx="426468" cy="4264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C:\Users\uogts\Downloads\coke.png">
            <a:extLst>
              <a:ext uri="{FF2B5EF4-FFF2-40B4-BE49-F238E27FC236}">
                <a16:creationId xmlns:a16="http://schemas.microsoft.com/office/drawing/2014/main" id="{E2557F9C-D1B2-4F9E-A3F2-824E64300F6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48278" y="3356544"/>
            <a:ext cx="423105" cy="4231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C:\Users\uogts\Downloads\beer.png">
            <a:extLst>
              <a:ext uri="{FF2B5EF4-FFF2-40B4-BE49-F238E27FC236}">
                <a16:creationId xmlns:a16="http://schemas.microsoft.com/office/drawing/2014/main" id="{C26F3C6C-2385-463A-957E-C27F6736A72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1921" y="3356543"/>
            <a:ext cx="525995" cy="5259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C4E8986-2762-4B3D-AD11-5B48E63F154F}"/>
              </a:ext>
            </a:extLst>
          </p:cNvPr>
          <p:cNvSpPr/>
          <p:nvPr/>
        </p:nvSpPr>
        <p:spPr>
          <a:xfrm>
            <a:off x="9238329" y="3888319"/>
            <a:ext cx="1494464" cy="379463"/>
          </a:xfrm>
          <a:prstGeom prst="rect">
            <a:avLst/>
          </a:prstGeom>
        </p:spPr>
        <p:txBody>
          <a:bodyPr wrap="square">
            <a:spAutoFit/>
          </a:bodyPr>
          <a:lstStyle/>
          <a:p>
            <a:pPr algn="ctr"/>
            <a:r>
              <a:rPr lang="en-GB" sz="933" dirty="0"/>
              <a:t>HOUSEHOLD CLEANERS &amp; DETERGENTS</a:t>
            </a:r>
          </a:p>
        </p:txBody>
      </p:sp>
      <p:sp>
        <p:nvSpPr>
          <p:cNvPr id="17" name="Rectangle 16">
            <a:extLst>
              <a:ext uri="{FF2B5EF4-FFF2-40B4-BE49-F238E27FC236}">
                <a16:creationId xmlns:a16="http://schemas.microsoft.com/office/drawing/2014/main" id="{5B956451-EDC6-47A9-B12D-8171EA1D7CDD}"/>
              </a:ext>
            </a:extLst>
          </p:cNvPr>
          <p:cNvSpPr/>
          <p:nvPr/>
        </p:nvSpPr>
        <p:spPr>
          <a:xfrm>
            <a:off x="10475575" y="3888319"/>
            <a:ext cx="1327723" cy="379463"/>
          </a:xfrm>
          <a:prstGeom prst="rect">
            <a:avLst/>
          </a:prstGeom>
        </p:spPr>
        <p:txBody>
          <a:bodyPr wrap="square">
            <a:spAutoFit/>
          </a:bodyPr>
          <a:lstStyle/>
          <a:p>
            <a:pPr algn="ctr"/>
            <a:r>
              <a:rPr lang="en-GB" sz="933" dirty="0"/>
              <a:t>OTHER HOUSEHOLD PRODUCTS</a:t>
            </a:r>
          </a:p>
        </p:txBody>
      </p:sp>
      <p:sp>
        <p:nvSpPr>
          <p:cNvPr id="18" name="Rectangle 17">
            <a:extLst>
              <a:ext uri="{FF2B5EF4-FFF2-40B4-BE49-F238E27FC236}">
                <a16:creationId xmlns:a16="http://schemas.microsoft.com/office/drawing/2014/main" id="{E59D0E12-A638-4ECE-AAB4-ADEA948DB157}"/>
              </a:ext>
            </a:extLst>
          </p:cNvPr>
          <p:cNvSpPr/>
          <p:nvPr/>
        </p:nvSpPr>
        <p:spPr>
          <a:xfrm>
            <a:off x="5363655" y="3888319"/>
            <a:ext cx="1110605" cy="379463"/>
          </a:xfrm>
          <a:prstGeom prst="rect">
            <a:avLst/>
          </a:prstGeom>
        </p:spPr>
        <p:txBody>
          <a:bodyPr wrap="square">
            <a:spAutoFit/>
          </a:bodyPr>
          <a:lstStyle/>
          <a:p>
            <a:pPr algn="ctr"/>
            <a:r>
              <a:rPr lang="en-GB" sz="933" dirty="0"/>
              <a:t>NON ALCOHOLIC BEVERAGES</a:t>
            </a:r>
          </a:p>
        </p:txBody>
      </p:sp>
      <p:sp>
        <p:nvSpPr>
          <p:cNvPr id="19" name="Rectangle 18">
            <a:extLst>
              <a:ext uri="{FF2B5EF4-FFF2-40B4-BE49-F238E27FC236}">
                <a16:creationId xmlns:a16="http://schemas.microsoft.com/office/drawing/2014/main" id="{8E103C46-ADDA-4373-BEAF-AFEBA30B9CAB}"/>
              </a:ext>
            </a:extLst>
          </p:cNvPr>
          <p:cNvSpPr/>
          <p:nvPr/>
        </p:nvSpPr>
        <p:spPr>
          <a:xfrm>
            <a:off x="8373508" y="3888319"/>
            <a:ext cx="1073865" cy="379463"/>
          </a:xfrm>
          <a:prstGeom prst="rect">
            <a:avLst/>
          </a:prstGeom>
        </p:spPr>
        <p:txBody>
          <a:bodyPr wrap="square">
            <a:spAutoFit/>
          </a:bodyPr>
          <a:lstStyle/>
          <a:p>
            <a:pPr algn="ctr"/>
            <a:r>
              <a:rPr lang="en-GB" sz="933" dirty="0"/>
              <a:t>PERSONAL HYGIENE</a:t>
            </a:r>
          </a:p>
        </p:txBody>
      </p:sp>
      <p:sp>
        <p:nvSpPr>
          <p:cNvPr id="20" name="Rectangle 19">
            <a:extLst>
              <a:ext uri="{FF2B5EF4-FFF2-40B4-BE49-F238E27FC236}">
                <a16:creationId xmlns:a16="http://schemas.microsoft.com/office/drawing/2014/main" id="{55ED918E-6ACA-4498-B811-570E78CA1140}"/>
              </a:ext>
            </a:extLst>
          </p:cNvPr>
          <p:cNvSpPr/>
          <p:nvPr/>
        </p:nvSpPr>
        <p:spPr>
          <a:xfrm>
            <a:off x="207352" y="3888319"/>
            <a:ext cx="1142765" cy="235898"/>
          </a:xfrm>
          <a:prstGeom prst="rect">
            <a:avLst/>
          </a:prstGeom>
        </p:spPr>
        <p:txBody>
          <a:bodyPr wrap="square">
            <a:spAutoFit/>
          </a:bodyPr>
          <a:lstStyle/>
          <a:p>
            <a:pPr algn="ctr"/>
            <a:r>
              <a:rPr lang="en-GB" sz="933" dirty="0"/>
              <a:t>PACKAGED FOOD</a:t>
            </a:r>
          </a:p>
        </p:txBody>
      </p:sp>
      <p:sp>
        <p:nvSpPr>
          <p:cNvPr id="21" name="Rectangle 20">
            <a:extLst>
              <a:ext uri="{FF2B5EF4-FFF2-40B4-BE49-F238E27FC236}">
                <a16:creationId xmlns:a16="http://schemas.microsoft.com/office/drawing/2014/main" id="{67BD8044-5539-486B-9E72-0F43DCCE138E}"/>
              </a:ext>
            </a:extLst>
          </p:cNvPr>
          <p:cNvSpPr/>
          <p:nvPr/>
        </p:nvSpPr>
        <p:spPr>
          <a:xfrm>
            <a:off x="1551910" y="3888319"/>
            <a:ext cx="705334" cy="235898"/>
          </a:xfrm>
          <a:prstGeom prst="rect">
            <a:avLst/>
          </a:prstGeom>
        </p:spPr>
        <p:txBody>
          <a:bodyPr wrap="square">
            <a:spAutoFit/>
          </a:bodyPr>
          <a:lstStyle/>
          <a:p>
            <a:r>
              <a:rPr lang="en-GB" sz="933" dirty="0"/>
              <a:t>SNACKS</a:t>
            </a:r>
          </a:p>
        </p:txBody>
      </p:sp>
      <p:sp>
        <p:nvSpPr>
          <p:cNvPr id="22" name="Rectangle 21">
            <a:extLst>
              <a:ext uri="{FF2B5EF4-FFF2-40B4-BE49-F238E27FC236}">
                <a16:creationId xmlns:a16="http://schemas.microsoft.com/office/drawing/2014/main" id="{780BF496-9BD1-44A3-82A2-E11B6C144BFF}"/>
              </a:ext>
            </a:extLst>
          </p:cNvPr>
          <p:cNvSpPr/>
          <p:nvPr/>
        </p:nvSpPr>
        <p:spPr>
          <a:xfrm>
            <a:off x="2183192" y="3888319"/>
            <a:ext cx="1327723" cy="235898"/>
          </a:xfrm>
          <a:prstGeom prst="rect">
            <a:avLst/>
          </a:prstGeom>
        </p:spPr>
        <p:txBody>
          <a:bodyPr wrap="square">
            <a:spAutoFit/>
          </a:bodyPr>
          <a:lstStyle/>
          <a:p>
            <a:pPr algn="ctr"/>
            <a:r>
              <a:rPr lang="en-GB" sz="933" dirty="0"/>
              <a:t>DAIRY</a:t>
            </a:r>
          </a:p>
        </p:txBody>
      </p:sp>
      <p:sp>
        <p:nvSpPr>
          <p:cNvPr id="23" name="Rectangle 22">
            <a:extLst>
              <a:ext uri="{FF2B5EF4-FFF2-40B4-BE49-F238E27FC236}">
                <a16:creationId xmlns:a16="http://schemas.microsoft.com/office/drawing/2014/main" id="{3D159574-F7C9-41EF-8A76-A468460C2333}"/>
              </a:ext>
            </a:extLst>
          </p:cNvPr>
          <p:cNvSpPr/>
          <p:nvPr/>
        </p:nvSpPr>
        <p:spPr>
          <a:xfrm>
            <a:off x="3396364" y="3888319"/>
            <a:ext cx="815776" cy="379463"/>
          </a:xfrm>
          <a:prstGeom prst="rect">
            <a:avLst/>
          </a:prstGeom>
        </p:spPr>
        <p:txBody>
          <a:bodyPr wrap="square">
            <a:spAutoFit/>
          </a:bodyPr>
          <a:lstStyle/>
          <a:p>
            <a:pPr algn="ctr"/>
            <a:r>
              <a:rPr lang="en-GB" sz="933" dirty="0"/>
              <a:t>FROZEN FOOD</a:t>
            </a:r>
          </a:p>
        </p:txBody>
      </p:sp>
      <p:sp>
        <p:nvSpPr>
          <p:cNvPr id="24" name="Rectangle 23">
            <a:extLst>
              <a:ext uri="{FF2B5EF4-FFF2-40B4-BE49-F238E27FC236}">
                <a16:creationId xmlns:a16="http://schemas.microsoft.com/office/drawing/2014/main" id="{02C2987C-6D0A-4793-A874-4BBD860414CC}"/>
              </a:ext>
            </a:extLst>
          </p:cNvPr>
          <p:cNvSpPr/>
          <p:nvPr/>
        </p:nvSpPr>
        <p:spPr>
          <a:xfrm>
            <a:off x="4131120" y="3888319"/>
            <a:ext cx="1327723" cy="523028"/>
          </a:xfrm>
          <a:prstGeom prst="rect">
            <a:avLst/>
          </a:prstGeom>
        </p:spPr>
        <p:txBody>
          <a:bodyPr wrap="square">
            <a:spAutoFit/>
          </a:bodyPr>
          <a:lstStyle/>
          <a:p>
            <a:pPr algn="ctr"/>
            <a:r>
              <a:rPr lang="en-GB" sz="933" dirty="0"/>
              <a:t>COOKING AIDS, INGREDIENTS &amp; CONDIMENTS</a:t>
            </a:r>
          </a:p>
        </p:txBody>
      </p:sp>
      <p:sp>
        <p:nvSpPr>
          <p:cNvPr id="25" name="Rectangle 24">
            <a:extLst>
              <a:ext uri="{FF2B5EF4-FFF2-40B4-BE49-F238E27FC236}">
                <a16:creationId xmlns:a16="http://schemas.microsoft.com/office/drawing/2014/main" id="{7E18D29C-7867-4485-8543-AD20122DE9A9}"/>
              </a:ext>
            </a:extLst>
          </p:cNvPr>
          <p:cNvSpPr/>
          <p:nvPr/>
        </p:nvSpPr>
        <p:spPr>
          <a:xfrm>
            <a:off x="7339082" y="3888319"/>
            <a:ext cx="1210297" cy="379463"/>
          </a:xfrm>
          <a:prstGeom prst="rect">
            <a:avLst/>
          </a:prstGeom>
        </p:spPr>
        <p:txBody>
          <a:bodyPr wrap="square">
            <a:spAutoFit/>
          </a:bodyPr>
          <a:lstStyle/>
          <a:p>
            <a:pPr algn="ctr"/>
            <a:r>
              <a:rPr lang="en-GB" sz="933" dirty="0"/>
              <a:t>PERSONAL CARE &amp; BEAUTY</a:t>
            </a:r>
          </a:p>
        </p:txBody>
      </p:sp>
      <p:sp>
        <p:nvSpPr>
          <p:cNvPr id="26" name="Rectangle 25">
            <a:extLst>
              <a:ext uri="{FF2B5EF4-FFF2-40B4-BE49-F238E27FC236}">
                <a16:creationId xmlns:a16="http://schemas.microsoft.com/office/drawing/2014/main" id="{A2280C31-E02D-4186-9A67-A9041E1A134D}"/>
              </a:ext>
            </a:extLst>
          </p:cNvPr>
          <p:cNvSpPr/>
          <p:nvPr/>
        </p:nvSpPr>
        <p:spPr>
          <a:xfrm>
            <a:off x="6374253" y="3888319"/>
            <a:ext cx="1064772" cy="235898"/>
          </a:xfrm>
          <a:prstGeom prst="rect">
            <a:avLst/>
          </a:prstGeom>
        </p:spPr>
        <p:txBody>
          <a:bodyPr wrap="square">
            <a:spAutoFit/>
          </a:bodyPr>
          <a:lstStyle/>
          <a:p>
            <a:pPr algn="ctr"/>
            <a:r>
              <a:rPr lang="en-GB" sz="933" dirty="0"/>
              <a:t>ALCOHOL DRINKS</a:t>
            </a:r>
          </a:p>
        </p:txBody>
      </p:sp>
      <p:sp>
        <p:nvSpPr>
          <p:cNvPr id="28" name="Text Placeholder 2">
            <a:extLst>
              <a:ext uri="{FF2B5EF4-FFF2-40B4-BE49-F238E27FC236}">
                <a16:creationId xmlns:a16="http://schemas.microsoft.com/office/drawing/2014/main" id="{B8FE0F18-C6A8-4AE1-93E8-510E30DCCA9E}"/>
              </a:ext>
            </a:extLst>
          </p:cNvPr>
          <p:cNvSpPr>
            <a:spLocks noGrp="1"/>
          </p:cNvSpPr>
          <p:nvPr/>
        </p:nvSpPr>
        <p:spPr bwMode="gray">
          <a:xfrm>
            <a:off x="493896" y="4591500"/>
            <a:ext cx="11338559" cy="255960"/>
          </a:xfrm>
          <a:prstGeom prst="rect">
            <a:avLst/>
          </a:prstGeom>
        </p:spPr>
        <p:txBody>
          <a:bodyPr vert="horz"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Unit Sales Trend 2024</a:t>
            </a:r>
          </a:p>
          <a:p>
            <a:endParaRPr lang="en-US" sz="1600" dirty="0"/>
          </a:p>
        </p:txBody>
      </p:sp>
      <p:graphicFrame>
        <p:nvGraphicFramePr>
          <p:cNvPr id="29" name="Object 4">
            <a:extLst>
              <a:ext uri="{FF2B5EF4-FFF2-40B4-BE49-F238E27FC236}">
                <a16:creationId xmlns:a16="http://schemas.microsoft.com/office/drawing/2014/main" id="{269D9ECB-3D0C-470C-B412-7AAF24774CB9}"/>
              </a:ext>
            </a:extLst>
          </p:cNvPr>
          <p:cNvGraphicFramePr>
            <a:graphicFrameLocks noChangeAspect="1"/>
          </p:cNvGraphicFramePr>
          <p:nvPr>
            <p:extLst>
              <p:ext uri="{D42A27DB-BD31-4B8C-83A1-F6EECF244321}">
                <p14:modId xmlns:p14="http://schemas.microsoft.com/office/powerpoint/2010/main" val="3629489805"/>
              </p:ext>
            </p:extLst>
          </p:nvPr>
        </p:nvGraphicFramePr>
        <p:xfrm>
          <a:off x="175435" y="2035857"/>
          <a:ext cx="11627099" cy="127220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Object 4">
            <a:extLst>
              <a:ext uri="{FF2B5EF4-FFF2-40B4-BE49-F238E27FC236}">
                <a16:creationId xmlns:a16="http://schemas.microsoft.com/office/drawing/2014/main" id="{68FFD03F-B8ED-45C7-9BCD-80D087ACF16F}"/>
              </a:ext>
            </a:extLst>
          </p:cNvPr>
          <p:cNvGraphicFramePr>
            <a:graphicFrameLocks noChangeAspect="1"/>
          </p:cNvGraphicFramePr>
          <p:nvPr/>
        </p:nvGraphicFramePr>
        <p:xfrm>
          <a:off x="124376" y="4687871"/>
          <a:ext cx="11628176" cy="1690709"/>
        </p:xfrm>
        <a:graphic>
          <a:graphicData uri="http://schemas.openxmlformats.org/drawingml/2006/chart">
            <c:chart xmlns:c="http://schemas.openxmlformats.org/drawingml/2006/chart" xmlns:r="http://schemas.openxmlformats.org/officeDocument/2006/relationships" r:id="rId14"/>
          </a:graphicData>
        </a:graphic>
      </p:graphicFrame>
      <p:sp>
        <p:nvSpPr>
          <p:cNvPr id="32" name="Title 1">
            <a:extLst>
              <a:ext uri="{FF2B5EF4-FFF2-40B4-BE49-F238E27FC236}">
                <a16:creationId xmlns:a16="http://schemas.microsoft.com/office/drawing/2014/main" id="{8481565B-813D-481C-99D6-6D7DBC50595E}"/>
              </a:ext>
            </a:extLst>
          </p:cNvPr>
          <p:cNvSpPr>
            <a:spLocks noGrp="1"/>
          </p:cNvSpPr>
          <p:nvPr>
            <p:ph type="title"/>
          </p:nvPr>
        </p:nvSpPr>
        <p:spPr/>
        <p:txBody>
          <a:bodyPr/>
          <a:lstStyle/>
          <a:p>
            <a:r>
              <a:rPr lang="en-US" sz="3600" b="0" dirty="0"/>
              <a:t>FMCG Unit Sales Trend YTD</a:t>
            </a:r>
            <a:br>
              <a:rPr lang="en-US" sz="3600" b="0" dirty="0"/>
            </a:br>
            <a:endParaRPr lang="el-GR" dirty="0"/>
          </a:p>
        </p:txBody>
      </p:sp>
      <p:sp>
        <p:nvSpPr>
          <p:cNvPr id="2" name="Text Placeholder 1">
            <a:extLst>
              <a:ext uri="{FF2B5EF4-FFF2-40B4-BE49-F238E27FC236}">
                <a16:creationId xmlns:a16="http://schemas.microsoft.com/office/drawing/2014/main" id="{9FFC923E-3F4D-080C-29A0-648D4ABE78FD}"/>
              </a:ext>
            </a:extLst>
          </p:cNvPr>
          <p:cNvSpPr>
            <a:spLocks noGrp="1"/>
          </p:cNvSpPr>
          <p:nvPr>
            <p:ph type="body" sz="quarter" idx="14"/>
          </p:nvPr>
        </p:nvSpPr>
        <p:spPr/>
        <p:txBody>
          <a:bodyPr/>
          <a:lstStyle/>
          <a:p>
            <a:r>
              <a:rPr lang="en-US" dirty="0"/>
              <a:t>All Categories achieve growth in terms of Units, most of them with lower growth rate compared to their Values</a:t>
            </a:r>
          </a:p>
        </p:txBody>
      </p:sp>
      <p:sp>
        <p:nvSpPr>
          <p:cNvPr id="33" name="Text Placeholder 2">
            <a:extLst>
              <a:ext uri="{FF2B5EF4-FFF2-40B4-BE49-F238E27FC236}">
                <a16:creationId xmlns:a16="http://schemas.microsoft.com/office/drawing/2014/main" id="{2B82B390-8777-17E9-28A2-D65E1822D354}"/>
              </a:ext>
            </a:extLst>
          </p:cNvPr>
          <p:cNvSpPr>
            <a:spLocks noGrp="1"/>
          </p:cNvSpPr>
          <p:nvPr/>
        </p:nvSpPr>
        <p:spPr bwMode="gray">
          <a:xfrm>
            <a:off x="487196" y="1734141"/>
            <a:ext cx="11338559" cy="255960"/>
          </a:xfrm>
          <a:prstGeom prst="rect">
            <a:avLst/>
          </a:prstGeom>
        </p:spPr>
        <p:txBody>
          <a:bodyPr vert="horz"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Unit Sales Trend 2025</a:t>
            </a:r>
          </a:p>
        </p:txBody>
      </p:sp>
      <p:sp>
        <p:nvSpPr>
          <p:cNvPr id="27" name="Text Placeholder 10">
            <a:extLst>
              <a:ext uri="{FF2B5EF4-FFF2-40B4-BE49-F238E27FC236}">
                <a16:creationId xmlns:a16="http://schemas.microsoft.com/office/drawing/2014/main" id="{90B873E2-20BE-7F12-74C4-0D50D7921BE6}"/>
              </a:ext>
            </a:extLst>
          </p:cNvPr>
          <p:cNvSpPr>
            <a:spLocks noGrp="1"/>
          </p:cNvSpPr>
          <p:nvPr>
            <p:ph type="body" sz="quarter" idx="31"/>
          </p:nvPr>
        </p:nvSpPr>
        <p:spPr>
          <a:xfrm>
            <a:off x="6528021" y="6065329"/>
            <a:ext cx="4891332" cy="164592"/>
          </a:xfrm>
        </p:spPr>
        <p:txBody>
          <a:bodyPr/>
          <a:lstStyle/>
          <a:p>
            <a:r>
              <a:rPr lang="en-GB" dirty="0"/>
              <a:t>Source: </a:t>
            </a:r>
            <a:r>
              <a:rPr lang="en-GB" dirty="0" err="1"/>
              <a:t>Circana</a:t>
            </a:r>
            <a:r>
              <a:rPr lang="en-GB" dirty="0"/>
              <a:t> </a:t>
            </a:r>
            <a:r>
              <a:rPr lang="en-GB" dirty="0" err="1"/>
              <a:t>InfoScan</a:t>
            </a:r>
            <a:r>
              <a:rPr lang="en-GB" dirty="0"/>
              <a:t>, HM/SM , Year 2025</a:t>
            </a:r>
          </a:p>
        </p:txBody>
      </p:sp>
      <p:grpSp>
        <p:nvGrpSpPr>
          <p:cNvPr id="3" name="Group 2">
            <a:extLst>
              <a:ext uri="{FF2B5EF4-FFF2-40B4-BE49-F238E27FC236}">
                <a16:creationId xmlns:a16="http://schemas.microsoft.com/office/drawing/2014/main" id="{E658CF01-C7D3-6CBD-6FF4-42A8883A19D2}"/>
              </a:ext>
            </a:extLst>
          </p:cNvPr>
          <p:cNvGrpSpPr/>
          <p:nvPr/>
        </p:nvGrpSpPr>
        <p:grpSpPr>
          <a:xfrm>
            <a:off x="10444898" y="657684"/>
            <a:ext cx="1195217" cy="535486"/>
            <a:chOff x="10363659" y="2689838"/>
            <a:chExt cx="1450680" cy="737442"/>
          </a:xfrm>
        </p:grpSpPr>
        <p:grpSp>
          <p:nvGrpSpPr>
            <p:cNvPr id="4" name="Group 3">
              <a:extLst>
                <a:ext uri="{FF2B5EF4-FFF2-40B4-BE49-F238E27FC236}">
                  <a16:creationId xmlns:a16="http://schemas.microsoft.com/office/drawing/2014/main" id="{2D353373-A9C0-E3DE-0112-7E847594E118}"/>
                </a:ext>
              </a:extLst>
            </p:cNvPr>
            <p:cNvGrpSpPr/>
            <p:nvPr/>
          </p:nvGrpSpPr>
          <p:grpSpPr>
            <a:xfrm>
              <a:off x="10363659" y="2827714"/>
              <a:ext cx="548641" cy="548639"/>
              <a:chOff x="2600541" y="997530"/>
              <a:chExt cx="749643" cy="749643"/>
            </a:xfrm>
          </p:grpSpPr>
          <p:sp>
            <p:nvSpPr>
              <p:cNvPr id="35" name="Trends - oval 1">
                <a:extLst>
                  <a:ext uri="{FF2B5EF4-FFF2-40B4-BE49-F238E27FC236}">
                    <a16:creationId xmlns:a16="http://schemas.microsoft.com/office/drawing/2014/main" id="{3793A395-E005-9216-A884-F9E4297AB3B0}"/>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36" name="Rectangle: Rounded Corners 35">
                <a:extLst>
                  <a:ext uri="{FF2B5EF4-FFF2-40B4-BE49-F238E27FC236}">
                    <a16:creationId xmlns:a16="http://schemas.microsoft.com/office/drawing/2014/main" id="{3971B845-A44E-6E29-E181-D4BE0B582221}"/>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31" name="TextBox 17">
              <a:extLst>
                <a:ext uri="{FF2B5EF4-FFF2-40B4-BE49-F238E27FC236}">
                  <a16:creationId xmlns:a16="http://schemas.microsoft.com/office/drawing/2014/main" id="{68E7990F-4D82-0766-E29A-D390884E9406}"/>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34" name="TextBox 18">
              <a:extLst>
                <a:ext uri="{FF2B5EF4-FFF2-40B4-BE49-F238E27FC236}">
                  <a16:creationId xmlns:a16="http://schemas.microsoft.com/office/drawing/2014/main" id="{D9DB84E4-2BFB-163F-781F-C14AEB8ECF84}"/>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325894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p:txBody>
          <a:bodyPr/>
          <a:lstStyle/>
          <a:p>
            <a:r>
              <a:rPr lang="en-US" dirty="0"/>
              <a:t>Evolution of Private Labels</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dirty="0"/>
              <a:t>05</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22</a:t>
            </a:fld>
            <a:endParaRPr lang="en-IN"/>
          </a:p>
        </p:txBody>
      </p:sp>
    </p:spTree>
    <p:extLst>
      <p:ext uri="{BB962C8B-B14F-4D97-AF65-F5344CB8AC3E}">
        <p14:creationId xmlns:p14="http://schemas.microsoft.com/office/powerpoint/2010/main" val="53985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7DFA-2B89-91E6-BDEA-4BEEC92EB2B7}"/>
              </a:ext>
            </a:extLst>
          </p:cNvPr>
          <p:cNvSpPr>
            <a:spLocks noGrp="1"/>
          </p:cNvSpPr>
          <p:nvPr>
            <p:ph type="title"/>
          </p:nvPr>
        </p:nvSpPr>
        <p:spPr/>
        <p:txBody>
          <a:bodyPr/>
          <a:lstStyle/>
          <a:p>
            <a:r>
              <a:rPr lang="sv-SE" dirty="0"/>
              <a:t>PL and Branded Value Shares and Trends</a:t>
            </a:r>
            <a:endParaRPr lang="en-US" dirty="0"/>
          </a:p>
        </p:txBody>
      </p:sp>
      <p:sp>
        <p:nvSpPr>
          <p:cNvPr id="3" name="Text Placeholder 2">
            <a:extLst>
              <a:ext uri="{FF2B5EF4-FFF2-40B4-BE49-F238E27FC236}">
                <a16:creationId xmlns:a16="http://schemas.microsoft.com/office/drawing/2014/main" id="{816F4548-01F2-8D7D-A56B-C2BEF545A7A1}"/>
              </a:ext>
            </a:extLst>
          </p:cNvPr>
          <p:cNvSpPr>
            <a:spLocks noGrp="1"/>
          </p:cNvSpPr>
          <p:nvPr>
            <p:ph type="body" sz="quarter" idx="14"/>
          </p:nvPr>
        </p:nvSpPr>
        <p:spPr/>
        <p:txBody>
          <a:bodyPr/>
          <a:lstStyle/>
          <a:p>
            <a:r>
              <a:rPr lang="en-US" dirty="0"/>
              <a:t>More intense increase for PL Products in Year 2025</a:t>
            </a:r>
          </a:p>
        </p:txBody>
      </p:sp>
      <p:graphicFrame>
        <p:nvGraphicFramePr>
          <p:cNvPr id="7" name="Chart 6">
            <a:extLst>
              <a:ext uri="{FF2B5EF4-FFF2-40B4-BE49-F238E27FC236}">
                <a16:creationId xmlns:a16="http://schemas.microsoft.com/office/drawing/2014/main" id="{802171A6-A461-ACF5-8E54-50AF70501457}"/>
              </a:ext>
            </a:extLst>
          </p:cNvPr>
          <p:cNvGraphicFramePr/>
          <p:nvPr>
            <p:extLst>
              <p:ext uri="{D42A27DB-BD31-4B8C-83A1-F6EECF244321}">
                <p14:modId xmlns:p14="http://schemas.microsoft.com/office/powerpoint/2010/main" val="356078497"/>
              </p:ext>
            </p:extLst>
          </p:nvPr>
        </p:nvGraphicFramePr>
        <p:xfrm>
          <a:off x="772647" y="1926454"/>
          <a:ext cx="10803835" cy="421187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0">
            <a:extLst>
              <a:ext uri="{FF2B5EF4-FFF2-40B4-BE49-F238E27FC236}">
                <a16:creationId xmlns:a16="http://schemas.microsoft.com/office/drawing/2014/main" id="{7AC6D29A-C4E4-B86B-7086-E466E01A91FD}"/>
              </a:ext>
            </a:extLst>
          </p:cNvPr>
          <p:cNvSpPr>
            <a:spLocks noGrp="1"/>
          </p:cNvSpPr>
          <p:nvPr>
            <p:ph type="body" sz="quarter" idx="31"/>
          </p:nvPr>
        </p:nvSpPr>
        <p:spPr>
          <a:xfrm>
            <a:off x="6528021" y="6065329"/>
            <a:ext cx="4891332" cy="164592"/>
          </a:xfrm>
        </p:spPr>
        <p:txBody>
          <a:bodyPr/>
          <a:lstStyle/>
          <a:p>
            <a:r>
              <a:rPr lang="en-GB" dirty="0"/>
              <a:t>Source: </a:t>
            </a:r>
            <a:r>
              <a:rPr lang="en-GB" dirty="0" err="1"/>
              <a:t>Circana</a:t>
            </a:r>
            <a:r>
              <a:rPr lang="en-GB" dirty="0"/>
              <a:t> </a:t>
            </a:r>
            <a:r>
              <a:rPr lang="en-GB" dirty="0" err="1"/>
              <a:t>InfoScan</a:t>
            </a:r>
            <a:r>
              <a:rPr lang="en-GB" dirty="0"/>
              <a:t>, HM/SM , Year 2025</a:t>
            </a:r>
          </a:p>
        </p:txBody>
      </p:sp>
      <p:graphicFrame>
        <p:nvGraphicFramePr>
          <p:cNvPr id="12" name="Table 11">
            <a:extLst>
              <a:ext uri="{FF2B5EF4-FFF2-40B4-BE49-F238E27FC236}">
                <a16:creationId xmlns:a16="http://schemas.microsoft.com/office/drawing/2014/main" id="{B52D278F-AF91-6FC0-6786-31F1641EB526}"/>
              </a:ext>
            </a:extLst>
          </p:cNvPr>
          <p:cNvGraphicFramePr>
            <a:graphicFrameLocks noGrp="1"/>
          </p:cNvGraphicFramePr>
          <p:nvPr>
            <p:extLst>
              <p:ext uri="{D42A27DB-BD31-4B8C-83A1-F6EECF244321}">
                <p14:modId xmlns:p14="http://schemas.microsoft.com/office/powerpoint/2010/main" val="114147041"/>
              </p:ext>
            </p:extLst>
          </p:nvPr>
        </p:nvGraphicFramePr>
        <p:xfrm>
          <a:off x="8903723" y="4056134"/>
          <a:ext cx="574260" cy="305756"/>
        </p:xfrm>
        <a:graphic>
          <a:graphicData uri="http://schemas.openxmlformats.org/drawingml/2006/table">
            <a:tbl>
              <a:tblPr>
                <a:effectLst/>
                <a:tableStyleId>{5C22544A-7EE6-4342-B048-85BDC9FD1C3A}</a:tableStyleId>
              </a:tblPr>
              <a:tblGrid>
                <a:gridCol w="574260">
                  <a:extLst>
                    <a:ext uri="{9D8B030D-6E8A-4147-A177-3AD203B41FA5}">
                      <a16:colId xmlns:a16="http://schemas.microsoft.com/office/drawing/2014/main" val="20000"/>
                    </a:ext>
                  </a:extLst>
                </a:gridCol>
              </a:tblGrid>
              <a:tr h="305756">
                <a:tc>
                  <a:txBody>
                    <a:bodyPr/>
                    <a:lstStyle/>
                    <a:p>
                      <a:pPr algn="ctr" fontAlgn="b"/>
                      <a:r>
                        <a:rPr lang="en-US" sz="1300" u="none" strike="noStrike" dirty="0">
                          <a:solidFill>
                            <a:srgbClr val="00B050"/>
                          </a:solidFill>
                          <a:effectLst/>
                        </a:rPr>
                        <a:t>+7.5%</a:t>
                      </a:r>
                    </a:p>
                  </a:txBody>
                  <a:tcPr marL="12700" marR="12700" marT="15240" marB="0" anchor="b">
                    <a:no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196683E0-BB0D-F64F-C81D-BB8367B42895}"/>
              </a:ext>
            </a:extLst>
          </p:cNvPr>
          <p:cNvGraphicFramePr>
            <a:graphicFrameLocks noGrp="1"/>
          </p:cNvGraphicFramePr>
          <p:nvPr>
            <p:extLst>
              <p:ext uri="{D42A27DB-BD31-4B8C-83A1-F6EECF244321}">
                <p14:modId xmlns:p14="http://schemas.microsoft.com/office/powerpoint/2010/main" val="3592423166"/>
              </p:ext>
            </p:extLst>
          </p:nvPr>
        </p:nvGraphicFramePr>
        <p:xfrm>
          <a:off x="9898459" y="2475964"/>
          <a:ext cx="574260" cy="305756"/>
        </p:xfrm>
        <a:graphic>
          <a:graphicData uri="http://schemas.openxmlformats.org/drawingml/2006/table">
            <a:tbl>
              <a:tblPr>
                <a:effectLst/>
                <a:tableStyleId>{5C22544A-7EE6-4342-B048-85BDC9FD1C3A}</a:tableStyleId>
              </a:tblPr>
              <a:tblGrid>
                <a:gridCol w="574260">
                  <a:extLst>
                    <a:ext uri="{9D8B030D-6E8A-4147-A177-3AD203B41FA5}">
                      <a16:colId xmlns:a16="http://schemas.microsoft.com/office/drawing/2014/main" val="20000"/>
                    </a:ext>
                  </a:extLst>
                </a:gridCol>
              </a:tblGrid>
              <a:tr h="305756">
                <a:tc>
                  <a:txBody>
                    <a:bodyPr/>
                    <a:lstStyle/>
                    <a:p>
                      <a:pPr algn="ctr" fontAlgn="b"/>
                      <a:r>
                        <a:rPr lang="en-US" sz="1300" u="none" strike="noStrike" dirty="0">
                          <a:solidFill>
                            <a:srgbClr val="00B050"/>
                          </a:solidFill>
                          <a:effectLst/>
                        </a:rPr>
                        <a:t>+4.8%</a:t>
                      </a:r>
                    </a:p>
                  </a:txBody>
                  <a:tcPr marL="12700" marR="12700" marT="15240" marB="0" anchor="b">
                    <a:no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FEA330C-039E-40A2-EA91-397741A95A18}"/>
              </a:ext>
            </a:extLst>
          </p:cNvPr>
          <p:cNvGraphicFramePr>
            <a:graphicFrameLocks noGrp="1"/>
          </p:cNvGraphicFramePr>
          <p:nvPr>
            <p:extLst>
              <p:ext uri="{D42A27DB-BD31-4B8C-83A1-F6EECF244321}">
                <p14:modId xmlns:p14="http://schemas.microsoft.com/office/powerpoint/2010/main" val="3894391305"/>
              </p:ext>
            </p:extLst>
          </p:nvPr>
        </p:nvGraphicFramePr>
        <p:xfrm>
          <a:off x="5403259" y="4129286"/>
          <a:ext cx="574260" cy="305756"/>
        </p:xfrm>
        <a:graphic>
          <a:graphicData uri="http://schemas.openxmlformats.org/drawingml/2006/table">
            <a:tbl>
              <a:tblPr>
                <a:effectLst/>
                <a:tableStyleId>{5C22544A-7EE6-4342-B048-85BDC9FD1C3A}</a:tableStyleId>
              </a:tblPr>
              <a:tblGrid>
                <a:gridCol w="574260">
                  <a:extLst>
                    <a:ext uri="{9D8B030D-6E8A-4147-A177-3AD203B41FA5}">
                      <a16:colId xmlns:a16="http://schemas.microsoft.com/office/drawing/2014/main" val="20000"/>
                    </a:ext>
                  </a:extLst>
                </a:gridCol>
              </a:tblGrid>
              <a:tr h="305756">
                <a:tc>
                  <a:txBody>
                    <a:bodyPr/>
                    <a:lstStyle/>
                    <a:p>
                      <a:pPr algn="ctr" fontAlgn="b"/>
                      <a:r>
                        <a:rPr lang="en-US" sz="1300" u="none" strike="noStrike" dirty="0">
                          <a:solidFill>
                            <a:srgbClr val="00B050"/>
                          </a:solidFill>
                          <a:effectLst/>
                        </a:rPr>
                        <a:t>+4.7%</a:t>
                      </a:r>
                    </a:p>
                  </a:txBody>
                  <a:tcPr marL="12700" marR="12700" marT="15240" marB="0" anchor="b">
                    <a:no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A353DD8A-21A2-675C-C981-530463D1CB42}"/>
              </a:ext>
            </a:extLst>
          </p:cNvPr>
          <p:cNvGraphicFramePr>
            <a:graphicFrameLocks noGrp="1"/>
          </p:cNvGraphicFramePr>
          <p:nvPr>
            <p:extLst>
              <p:ext uri="{D42A27DB-BD31-4B8C-83A1-F6EECF244321}">
                <p14:modId xmlns:p14="http://schemas.microsoft.com/office/powerpoint/2010/main" val="3411983081"/>
              </p:ext>
            </p:extLst>
          </p:nvPr>
        </p:nvGraphicFramePr>
        <p:xfrm>
          <a:off x="6436049" y="2539972"/>
          <a:ext cx="574260" cy="305756"/>
        </p:xfrm>
        <a:graphic>
          <a:graphicData uri="http://schemas.openxmlformats.org/drawingml/2006/table">
            <a:tbl>
              <a:tblPr>
                <a:effectLst/>
                <a:tableStyleId>{5C22544A-7EE6-4342-B048-85BDC9FD1C3A}</a:tableStyleId>
              </a:tblPr>
              <a:tblGrid>
                <a:gridCol w="574260">
                  <a:extLst>
                    <a:ext uri="{9D8B030D-6E8A-4147-A177-3AD203B41FA5}">
                      <a16:colId xmlns:a16="http://schemas.microsoft.com/office/drawing/2014/main" val="20000"/>
                    </a:ext>
                  </a:extLst>
                </a:gridCol>
              </a:tblGrid>
              <a:tr h="305756">
                <a:tc>
                  <a:txBody>
                    <a:bodyPr/>
                    <a:lstStyle/>
                    <a:p>
                      <a:pPr algn="ctr" fontAlgn="b"/>
                      <a:r>
                        <a:rPr lang="en-US" sz="1300" u="none" strike="noStrike" dirty="0">
                          <a:solidFill>
                            <a:srgbClr val="00B050"/>
                          </a:solidFill>
                          <a:effectLst/>
                        </a:rPr>
                        <a:t>+</a:t>
                      </a:r>
                      <a:r>
                        <a:rPr lang="el-GR" sz="1300" u="none" strike="noStrike" dirty="0">
                          <a:solidFill>
                            <a:srgbClr val="00B050"/>
                          </a:solidFill>
                          <a:effectLst/>
                        </a:rPr>
                        <a:t>2</a:t>
                      </a:r>
                      <a:r>
                        <a:rPr lang="en-US" sz="1300" u="none" strike="noStrike" dirty="0">
                          <a:solidFill>
                            <a:srgbClr val="00B050"/>
                          </a:solidFill>
                          <a:effectLst/>
                        </a:rPr>
                        <a:t>.</a:t>
                      </a:r>
                      <a:r>
                        <a:rPr lang="el-GR" sz="1300" u="none" strike="noStrike" dirty="0">
                          <a:solidFill>
                            <a:srgbClr val="00B050"/>
                          </a:solidFill>
                          <a:effectLst/>
                        </a:rPr>
                        <a:t>5</a:t>
                      </a:r>
                      <a:r>
                        <a:rPr lang="en-US" sz="1300" u="none" strike="noStrike" dirty="0">
                          <a:solidFill>
                            <a:srgbClr val="00B050"/>
                          </a:solidFill>
                          <a:effectLst/>
                        </a:rPr>
                        <a:t>%</a:t>
                      </a:r>
                    </a:p>
                  </a:txBody>
                  <a:tcPr marL="12700" marR="12700" marT="15240" marB="0" anchor="b">
                    <a:noFill/>
                  </a:tcPr>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9D6204B-240A-374C-3EB5-ECAF19442BFB}"/>
              </a:ext>
            </a:extLst>
          </p:cNvPr>
          <p:cNvGrpSpPr/>
          <p:nvPr/>
        </p:nvGrpSpPr>
        <p:grpSpPr>
          <a:xfrm>
            <a:off x="10444898" y="657684"/>
            <a:ext cx="1195217" cy="535486"/>
            <a:chOff x="10363659" y="2689838"/>
            <a:chExt cx="1450680" cy="737442"/>
          </a:xfrm>
        </p:grpSpPr>
        <p:grpSp>
          <p:nvGrpSpPr>
            <p:cNvPr id="9" name="Group 8">
              <a:extLst>
                <a:ext uri="{FF2B5EF4-FFF2-40B4-BE49-F238E27FC236}">
                  <a16:creationId xmlns:a16="http://schemas.microsoft.com/office/drawing/2014/main" id="{6D0D7F24-B12D-929A-04E0-C5CA1284C15D}"/>
                </a:ext>
              </a:extLst>
            </p:cNvPr>
            <p:cNvGrpSpPr/>
            <p:nvPr/>
          </p:nvGrpSpPr>
          <p:grpSpPr>
            <a:xfrm>
              <a:off x="10363659" y="2827714"/>
              <a:ext cx="548641" cy="548639"/>
              <a:chOff x="2600541" y="997530"/>
              <a:chExt cx="749643" cy="749643"/>
            </a:xfrm>
          </p:grpSpPr>
          <p:sp>
            <p:nvSpPr>
              <p:cNvPr id="13" name="Trends - oval 1">
                <a:extLst>
                  <a:ext uri="{FF2B5EF4-FFF2-40B4-BE49-F238E27FC236}">
                    <a16:creationId xmlns:a16="http://schemas.microsoft.com/office/drawing/2014/main" id="{F32CD4A8-FC71-A434-9B29-6CB7ED334055}"/>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4" name="Rectangle: Rounded Corners 13">
                <a:extLst>
                  <a:ext uri="{FF2B5EF4-FFF2-40B4-BE49-F238E27FC236}">
                    <a16:creationId xmlns:a16="http://schemas.microsoft.com/office/drawing/2014/main" id="{76155621-E916-466B-6F03-427DF91BEAD7}"/>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10" name="TextBox 17">
              <a:extLst>
                <a:ext uri="{FF2B5EF4-FFF2-40B4-BE49-F238E27FC236}">
                  <a16:creationId xmlns:a16="http://schemas.microsoft.com/office/drawing/2014/main" id="{81B82B0C-DF56-731A-CF01-C39713C357BF}"/>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11" name="TextBox 18">
              <a:extLst>
                <a:ext uri="{FF2B5EF4-FFF2-40B4-BE49-F238E27FC236}">
                  <a16:creationId xmlns:a16="http://schemas.microsoft.com/office/drawing/2014/main" id="{6782305F-8094-B12D-12B5-7A2602E0A17B}"/>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22674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5D01-7190-77B0-ED0D-01F6476460D2}"/>
              </a:ext>
            </a:extLst>
          </p:cNvPr>
          <p:cNvSpPr>
            <a:spLocks noGrp="1"/>
          </p:cNvSpPr>
          <p:nvPr>
            <p:ph type="title"/>
          </p:nvPr>
        </p:nvSpPr>
        <p:spPr/>
        <p:txBody>
          <a:bodyPr/>
          <a:lstStyle/>
          <a:p>
            <a:r>
              <a:rPr lang="it-IT" sz="3600" b="0" dirty="0"/>
              <a:t>PL Value Share per Giga Category</a:t>
            </a:r>
            <a:endParaRPr lang="en-US" dirty="0"/>
          </a:p>
        </p:txBody>
      </p:sp>
      <p:sp>
        <p:nvSpPr>
          <p:cNvPr id="3" name="Text Placeholder 2">
            <a:extLst>
              <a:ext uri="{FF2B5EF4-FFF2-40B4-BE49-F238E27FC236}">
                <a16:creationId xmlns:a16="http://schemas.microsoft.com/office/drawing/2014/main" id="{80881FAF-BD45-9C58-AF46-D3E5704EBA8C}"/>
              </a:ext>
            </a:extLst>
          </p:cNvPr>
          <p:cNvSpPr>
            <a:spLocks noGrp="1"/>
          </p:cNvSpPr>
          <p:nvPr>
            <p:ph type="body" sz="quarter" idx="14"/>
          </p:nvPr>
        </p:nvSpPr>
        <p:spPr/>
        <p:txBody>
          <a:bodyPr/>
          <a:lstStyle/>
          <a:p>
            <a:r>
              <a:rPr lang="en-US" sz="2000" dirty="0"/>
              <a:t>Value Share increase for Food and Household </a:t>
            </a:r>
            <a:r>
              <a:rPr lang="en-US" dirty="0"/>
              <a:t>in Year 2025</a:t>
            </a:r>
            <a:r>
              <a:rPr lang="en-US" sz="2000" dirty="0"/>
              <a:t> </a:t>
            </a:r>
            <a:endParaRPr lang="en-US" dirty="0"/>
          </a:p>
        </p:txBody>
      </p:sp>
      <p:sp>
        <p:nvSpPr>
          <p:cNvPr id="11" name="Text Placeholder 10">
            <a:extLst>
              <a:ext uri="{FF2B5EF4-FFF2-40B4-BE49-F238E27FC236}">
                <a16:creationId xmlns:a16="http://schemas.microsoft.com/office/drawing/2014/main" id="{6AEC2102-575C-E8E2-3C4E-B5A18F5E4761}"/>
              </a:ext>
            </a:extLst>
          </p:cNvPr>
          <p:cNvSpPr>
            <a:spLocks noGrp="1"/>
          </p:cNvSpPr>
          <p:nvPr>
            <p:ph type="body" sz="quarter" idx="31"/>
          </p:nvPr>
        </p:nvSpPr>
        <p:spPr/>
        <p:txBody>
          <a:bodyPr/>
          <a:lstStyle/>
          <a:p>
            <a:r>
              <a:rPr lang="en-GB" dirty="0"/>
              <a:t>Source: </a:t>
            </a:r>
            <a:r>
              <a:rPr lang="en-GB" dirty="0" err="1"/>
              <a:t>Circana</a:t>
            </a:r>
            <a:r>
              <a:rPr lang="en-GB" dirty="0"/>
              <a:t> InfoScan, HM/SM, Year 2025</a:t>
            </a:r>
          </a:p>
        </p:txBody>
      </p:sp>
      <p:graphicFrame>
        <p:nvGraphicFramePr>
          <p:cNvPr id="5" name="Chart Placeholder 34">
            <a:extLst>
              <a:ext uri="{FF2B5EF4-FFF2-40B4-BE49-F238E27FC236}">
                <a16:creationId xmlns:a16="http://schemas.microsoft.com/office/drawing/2014/main" id="{6CD2A729-F183-F0E1-8B48-068414D5F62B}"/>
              </a:ext>
            </a:extLst>
          </p:cNvPr>
          <p:cNvGraphicFramePr>
            <a:graphicFrameLocks/>
          </p:cNvGraphicFramePr>
          <p:nvPr>
            <p:extLst>
              <p:ext uri="{D42A27DB-BD31-4B8C-83A1-F6EECF244321}">
                <p14:modId xmlns:p14="http://schemas.microsoft.com/office/powerpoint/2010/main" val="4146261635"/>
              </p:ext>
            </p:extLst>
          </p:nvPr>
        </p:nvGraphicFramePr>
        <p:xfrm>
          <a:off x="490536" y="1638300"/>
          <a:ext cx="11187113" cy="3917908"/>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DACBED18-A0D8-915D-B096-CAAE0DF7F05F}"/>
              </a:ext>
            </a:extLst>
          </p:cNvPr>
          <p:cNvGrpSpPr/>
          <p:nvPr/>
        </p:nvGrpSpPr>
        <p:grpSpPr>
          <a:xfrm>
            <a:off x="10444898" y="657684"/>
            <a:ext cx="1195217" cy="535486"/>
            <a:chOff x="10363659" y="2689838"/>
            <a:chExt cx="1450680" cy="737442"/>
          </a:xfrm>
        </p:grpSpPr>
        <p:grpSp>
          <p:nvGrpSpPr>
            <p:cNvPr id="6" name="Group 5">
              <a:extLst>
                <a:ext uri="{FF2B5EF4-FFF2-40B4-BE49-F238E27FC236}">
                  <a16:creationId xmlns:a16="http://schemas.microsoft.com/office/drawing/2014/main" id="{A48E7498-A2AC-ABAA-B6BA-BD612906F83F}"/>
                </a:ext>
              </a:extLst>
            </p:cNvPr>
            <p:cNvGrpSpPr/>
            <p:nvPr/>
          </p:nvGrpSpPr>
          <p:grpSpPr>
            <a:xfrm>
              <a:off x="10363659" y="2827714"/>
              <a:ext cx="548641" cy="548639"/>
              <a:chOff x="2600541" y="997530"/>
              <a:chExt cx="749643" cy="749643"/>
            </a:xfrm>
          </p:grpSpPr>
          <p:sp>
            <p:nvSpPr>
              <p:cNvPr id="9" name="Trends - oval 1">
                <a:extLst>
                  <a:ext uri="{FF2B5EF4-FFF2-40B4-BE49-F238E27FC236}">
                    <a16:creationId xmlns:a16="http://schemas.microsoft.com/office/drawing/2014/main" id="{E5F5ECC2-FB7C-E457-B7D1-50461605E1E2}"/>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Rectangle: Rounded Corners 9">
                <a:extLst>
                  <a:ext uri="{FF2B5EF4-FFF2-40B4-BE49-F238E27FC236}">
                    <a16:creationId xmlns:a16="http://schemas.microsoft.com/office/drawing/2014/main" id="{ACC1038F-4AD2-6DF5-0D83-DAD17C5037F0}"/>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7" name="TextBox 17">
              <a:extLst>
                <a:ext uri="{FF2B5EF4-FFF2-40B4-BE49-F238E27FC236}">
                  <a16:creationId xmlns:a16="http://schemas.microsoft.com/office/drawing/2014/main" id="{26B3AFF5-C1FC-350C-FC8D-E1F74E34820C}"/>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8" name="TextBox 18">
              <a:extLst>
                <a:ext uri="{FF2B5EF4-FFF2-40B4-BE49-F238E27FC236}">
                  <a16:creationId xmlns:a16="http://schemas.microsoft.com/office/drawing/2014/main" id="{CD0294C0-2D56-6042-CA4F-F901E7E10DFE}"/>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280461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p:txBody>
          <a:bodyPr/>
          <a:lstStyle/>
          <a:p>
            <a:r>
              <a:rPr lang="en-US" dirty="0"/>
              <a:t>Price Trends &amp; Promo Pressure</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dirty="0"/>
              <a:t>06</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25</a:t>
            </a:fld>
            <a:endParaRPr lang="en-IN"/>
          </a:p>
        </p:txBody>
      </p:sp>
    </p:spTree>
    <p:extLst>
      <p:ext uri="{BB962C8B-B14F-4D97-AF65-F5344CB8AC3E}">
        <p14:creationId xmlns:p14="http://schemas.microsoft.com/office/powerpoint/2010/main" val="28349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63528EBD-7B31-DE5B-0D4C-E764795BDCEE}"/>
              </a:ext>
            </a:extLst>
          </p:cNvPr>
          <p:cNvSpPr>
            <a:spLocks noGrp="1"/>
          </p:cNvSpPr>
          <p:nvPr>
            <p:ph type="title"/>
          </p:nvPr>
        </p:nvSpPr>
        <p:spPr/>
        <p:txBody>
          <a:bodyPr/>
          <a:lstStyle/>
          <a:p>
            <a:r>
              <a:rPr lang="en-US" sz="3600" b="0" dirty="0"/>
              <a:t>%Value Sales due to Temporary Price Reduction</a:t>
            </a:r>
            <a:br>
              <a:rPr lang="en-US" sz="3600" b="0" dirty="0"/>
            </a:br>
            <a:endParaRPr lang="en-US" dirty="0"/>
          </a:p>
        </p:txBody>
      </p:sp>
      <p:sp>
        <p:nvSpPr>
          <p:cNvPr id="14" name="Text Placeholder 3">
            <a:extLst>
              <a:ext uri="{FF2B5EF4-FFF2-40B4-BE49-F238E27FC236}">
                <a16:creationId xmlns:a16="http://schemas.microsoft.com/office/drawing/2014/main" id="{A43FF2F5-8A39-233F-87BF-87611E03C1F3}"/>
              </a:ext>
            </a:extLst>
          </p:cNvPr>
          <p:cNvSpPr>
            <a:spLocks noGrp="1"/>
          </p:cNvSpPr>
          <p:nvPr>
            <p:ph type="body" sz="quarter" idx="14"/>
          </p:nvPr>
        </p:nvSpPr>
        <p:spPr/>
        <p:txBody>
          <a:bodyPr/>
          <a:lstStyle/>
          <a:p>
            <a:r>
              <a:rPr lang="en-US" dirty="0"/>
              <a:t>Dec</a:t>
            </a:r>
            <a:r>
              <a:rPr lang="en-US" sz="2000" dirty="0"/>
              <a:t>reased promo intensity for Total FMCG in Year 2025 for Non Food</a:t>
            </a:r>
            <a:endParaRPr lang="en-US" dirty="0"/>
          </a:p>
        </p:txBody>
      </p:sp>
      <p:sp>
        <p:nvSpPr>
          <p:cNvPr id="15" name="Text Placeholder 10">
            <a:extLst>
              <a:ext uri="{FF2B5EF4-FFF2-40B4-BE49-F238E27FC236}">
                <a16:creationId xmlns:a16="http://schemas.microsoft.com/office/drawing/2014/main" id="{4AB0856B-3538-336C-3D0C-067B8980F3BA}"/>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Year 2025</a:t>
            </a:r>
          </a:p>
        </p:txBody>
      </p:sp>
      <p:graphicFrame>
        <p:nvGraphicFramePr>
          <p:cNvPr id="50" name="Chart Placeholder 34">
            <a:extLst>
              <a:ext uri="{FF2B5EF4-FFF2-40B4-BE49-F238E27FC236}">
                <a16:creationId xmlns:a16="http://schemas.microsoft.com/office/drawing/2014/main" id="{16BCCE20-D270-5311-C423-76563039D127}"/>
              </a:ext>
            </a:extLst>
          </p:cNvPr>
          <p:cNvGraphicFramePr>
            <a:graphicFrameLocks noGrp="1"/>
          </p:cNvGraphicFramePr>
          <p:nvPr>
            <p:ph sz="quarter" idx="4294967295"/>
            <p:extLst>
              <p:ext uri="{D42A27DB-BD31-4B8C-83A1-F6EECF244321}">
                <p14:modId xmlns:p14="http://schemas.microsoft.com/office/powerpoint/2010/main" val="862061157"/>
              </p:ext>
            </p:extLst>
          </p:nvPr>
        </p:nvGraphicFramePr>
        <p:xfrm>
          <a:off x="0" y="1638300"/>
          <a:ext cx="11187113" cy="415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A903A155-020F-530A-AE38-CDD45DAC9EAC}"/>
              </a:ext>
            </a:extLst>
          </p:cNvPr>
          <p:cNvSpPr>
            <a:spLocks noChangeArrowheads="1"/>
          </p:cNvSpPr>
          <p:nvPr/>
        </p:nvSpPr>
        <p:spPr bwMode="auto">
          <a:xfrm>
            <a:off x="4328534" y="2699029"/>
            <a:ext cx="998584" cy="400397"/>
          </a:xfrm>
          <a:prstGeom prst="ellipse">
            <a:avLst/>
          </a:prstGeom>
          <a:solidFill>
            <a:srgbClr val="FFFFFF"/>
          </a:solidFill>
          <a:ln w="28575" algn="ctr">
            <a:noFill/>
            <a:round/>
            <a:headEnd/>
            <a:tailEnd/>
          </a:ln>
        </p:spPr>
        <p:txBody>
          <a:bodyPr lIns="0" rIns="0" anchor="ctr"/>
          <a:lstStyle/>
          <a:p>
            <a:pPr algn="ctr" eaLnBrk="0" hangingPunct="0"/>
            <a:r>
              <a:rPr lang="en-US" sz="1200" b="1" dirty="0">
                <a:solidFill>
                  <a:srgbClr val="00B050"/>
                </a:solidFill>
              </a:rPr>
              <a:t> </a:t>
            </a:r>
          </a:p>
          <a:p>
            <a:pPr algn="ctr" eaLnBrk="0" hangingPunct="0"/>
            <a:r>
              <a:rPr lang="el-GR" sz="1200" b="1" dirty="0">
                <a:solidFill>
                  <a:srgbClr val="00B050"/>
                </a:solidFill>
              </a:rPr>
              <a:t>+</a:t>
            </a:r>
            <a:r>
              <a:rPr lang="en-US" sz="1200" b="1" dirty="0">
                <a:solidFill>
                  <a:srgbClr val="00B050"/>
                </a:solidFill>
              </a:rPr>
              <a:t>0.</a:t>
            </a:r>
            <a:r>
              <a:rPr lang="el-GR" sz="1200" b="1" dirty="0">
                <a:solidFill>
                  <a:srgbClr val="00B050"/>
                </a:solidFill>
              </a:rPr>
              <a:t>1</a:t>
            </a:r>
            <a:r>
              <a:rPr lang="en-US" sz="1200" b="1" dirty="0">
                <a:solidFill>
                  <a:srgbClr val="00B050"/>
                </a:solidFill>
              </a:rPr>
              <a:t>pp</a:t>
            </a:r>
          </a:p>
          <a:p>
            <a:pPr algn="ctr" eaLnBrk="0" hangingPunct="0"/>
            <a:endParaRPr lang="en-US" sz="1200" b="1" dirty="0">
              <a:solidFill>
                <a:srgbClr val="00B050"/>
              </a:solidFill>
            </a:endParaRPr>
          </a:p>
        </p:txBody>
      </p:sp>
      <p:sp>
        <p:nvSpPr>
          <p:cNvPr id="3" name="Oval 2">
            <a:extLst>
              <a:ext uri="{FF2B5EF4-FFF2-40B4-BE49-F238E27FC236}">
                <a16:creationId xmlns:a16="http://schemas.microsoft.com/office/drawing/2014/main" id="{4DB9142D-FCD5-0DE0-A9FC-B86E84CDFC21}"/>
              </a:ext>
            </a:extLst>
          </p:cNvPr>
          <p:cNvSpPr>
            <a:spLocks noChangeArrowheads="1"/>
          </p:cNvSpPr>
          <p:nvPr/>
        </p:nvSpPr>
        <p:spPr bwMode="auto">
          <a:xfrm>
            <a:off x="9838532" y="2938852"/>
            <a:ext cx="998584" cy="193131"/>
          </a:xfrm>
          <a:prstGeom prst="ellipse">
            <a:avLst/>
          </a:prstGeom>
          <a:noFill/>
          <a:ln w="28575" algn="ctr">
            <a:noFill/>
            <a:round/>
            <a:headEnd/>
            <a:tailEnd/>
          </a:ln>
        </p:spPr>
        <p:txBody>
          <a:bodyPr lIns="0" rIns="0" anchor="ctr"/>
          <a:lstStyle/>
          <a:p>
            <a:pPr algn="ctr" eaLnBrk="0" hangingPunct="0"/>
            <a:r>
              <a:rPr lang="en-US" sz="1200" b="1" dirty="0">
                <a:solidFill>
                  <a:srgbClr val="C00000"/>
                </a:solidFill>
              </a:rPr>
              <a:t> </a:t>
            </a:r>
          </a:p>
          <a:p>
            <a:pPr algn="ctr" eaLnBrk="0" hangingPunct="0"/>
            <a:r>
              <a:rPr lang="en-US" sz="1200" b="1" dirty="0">
                <a:solidFill>
                  <a:srgbClr val="C00000"/>
                </a:solidFill>
              </a:rPr>
              <a:t>-4.</a:t>
            </a:r>
            <a:r>
              <a:rPr lang="el-GR" sz="1200" b="1" dirty="0">
                <a:solidFill>
                  <a:srgbClr val="C00000"/>
                </a:solidFill>
              </a:rPr>
              <a:t>0</a:t>
            </a:r>
            <a:r>
              <a:rPr lang="en-US" sz="1200" b="1" dirty="0">
                <a:solidFill>
                  <a:srgbClr val="C00000"/>
                </a:solidFill>
              </a:rPr>
              <a:t>pp</a:t>
            </a:r>
          </a:p>
          <a:p>
            <a:pPr algn="ctr" eaLnBrk="0" hangingPunct="0"/>
            <a:endParaRPr lang="en-US" sz="1200" b="1" dirty="0">
              <a:solidFill>
                <a:srgbClr val="C00000"/>
              </a:solidFill>
            </a:endParaRPr>
          </a:p>
        </p:txBody>
      </p:sp>
      <p:sp>
        <p:nvSpPr>
          <p:cNvPr id="5" name="Rectangle 4">
            <a:extLst>
              <a:ext uri="{FF2B5EF4-FFF2-40B4-BE49-F238E27FC236}">
                <a16:creationId xmlns:a16="http://schemas.microsoft.com/office/drawing/2014/main" id="{1AD7AAE2-C128-F0B7-C6F4-7A921AEEC1D4}"/>
              </a:ext>
            </a:extLst>
          </p:cNvPr>
          <p:cNvSpPr/>
          <p:nvPr/>
        </p:nvSpPr>
        <p:spPr>
          <a:xfrm>
            <a:off x="1842369" y="2781596"/>
            <a:ext cx="631904" cy="276999"/>
          </a:xfrm>
          <a:prstGeom prst="rect">
            <a:avLst/>
          </a:prstGeom>
        </p:spPr>
        <p:txBody>
          <a:bodyPr wrap="none">
            <a:spAutoFit/>
          </a:bodyPr>
          <a:lstStyle/>
          <a:p>
            <a:r>
              <a:rPr lang="en-US" sz="1200" b="1" dirty="0">
                <a:solidFill>
                  <a:srgbClr val="C00000"/>
                </a:solidFill>
              </a:rPr>
              <a:t>-0.</a:t>
            </a:r>
            <a:r>
              <a:rPr lang="el-GR" sz="1200" b="1" dirty="0">
                <a:solidFill>
                  <a:srgbClr val="C00000"/>
                </a:solidFill>
              </a:rPr>
              <a:t>7</a:t>
            </a:r>
            <a:r>
              <a:rPr lang="en-GB" sz="1200" b="1" dirty="0">
                <a:solidFill>
                  <a:srgbClr val="C00000"/>
                </a:solidFill>
              </a:rPr>
              <a:t>pp </a:t>
            </a:r>
          </a:p>
        </p:txBody>
      </p:sp>
      <p:pic>
        <p:nvPicPr>
          <p:cNvPr id="7" name="Picture 6">
            <a:extLst>
              <a:ext uri="{FF2B5EF4-FFF2-40B4-BE49-F238E27FC236}">
                <a16:creationId xmlns:a16="http://schemas.microsoft.com/office/drawing/2014/main" id="{A09AAF92-CDDD-C63F-7D52-383F43A721F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70102" y="5199233"/>
            <a:ext cx="656779" cy="776573"/>
          </a:xfrm>
          <a:prstGeom prst="rect">
            <a:avLst/>
          </a:prstGeom>
          <a:solidFill>
            <a:schemeClr val="bg1"/>
          </a:solidFill>
        </p:spPr>
      </p:pic>
      <p:pic>
        <p:nvPicPr>
          <p:cNvPr id="8" name="Picture 7">
            <a:extLst>
              <a:ext uri="{FF2B5EF4-FFF2-40B4-BE49-F238E27FC236}">
                <a16:creationId xmlns:a16="http://schemas.microsoft.com/office/drawing/2014/main" id="{5E518FDA-C66E-478F-EB02-CABC51B901A5}"/>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53543" y="5296997"/>
            <a:ext cx="624000" cy="689595"/>
          </a:xfrm>
          <a:prstGeom prst="rect">
            <a:avLst/>
          </a:prstGeom>
        </p:spPr>
      </p:pic>
      <p:pic>
        <p:nvPicPr>
          <p:cNvPr id="10" name="Picture 9">
            <a:extLst>
              <a:ext uri="{FF2B5EF4-FFF2-40B4-BE49-F238E27FC236}">
                <a16:creationId xmlns:a16="http://schemas.microsoft.com/office/drawing/2014/main" id="{33BC2EBB-0C94-0792-A2DB-727A19B7E0E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43060" y="5211569"/>
            <a:ext cx="480000" cy="776573"/>
          </a:xfrm>
          <a:prstGeom prst="rect">
            <a:avLst/>
          </a:prstGeom>
        </p:spPr>
      </p:pic>
      <p:sp>
        <p:nvSpPr>
          <p:cNvPr id="6" name="Oval 5">
            <a:extLst>
              <a:ext uri="{FF2B5EF4-FFF2-40B4-BE49-F238E27FC236}">
                <a16:creationId xmlns:a16="http://schemas.microsoft.com/office/drawing/2014/main" id="{EB140541-3902-390C-8CCC-50A4FCADC141}"/>
              </a:ext>
            </a:extLst>
          </p:cNvPr>
          <p:cNvSpPr>
            <a:spLocks noChangeArrowheads="1"/>
          </p:cNvSpPr>
          <p:nvPr/>
        </p:nvSpPr>
        <p:spPr bwMode="auto">
          <a:xfrm>
            <a:off x="7123741" y="2760432"/>
            <a:ext cx="998584" cy="256641"/>
          </a:xfrm>
          <a:prstGeom prst="ellipse">
            <a:avLst/>
          </a:prstGeom>
          <a:noFill/>
          <a:ln w="28575" algn="ctr">
            <a:noFill/>
            <a:round/>
            <a:headEnd/>
            <a:tailEnd/>
          </a:ln>
        </p:spPr>
        <p:txBody>
          <a:bodyPr lIns="0" rIns="0" anchor="ctr"/>
          <a:lstStyle/>
          <a:p>
            <a:pPr algn="ctr" eaLnBrk="0" hangingPunct="0"/>
            <a:r>
              <a:rPr lang="en-US" sz="1200" b="1" dirty="0">
                <a:solidFill>
                  <a:srgbClr val="C00000"/>
                </a:solidFill>
              </a:rPr>
              <a:t> </a:t>
            </a:r>
          </a:p>
          <a:p>
            <a:pPr algn="ctr" eaLnBrk="0" hangingPunct="0"/>
            <a:r>
              <a:rPr lang="en-US" sz="1200" b="1" dirty="0">
                <a:solidFill>
                  <a:srgbClr val="C00000"/>
                </a:solidFill>
              </a:rPr>
              <a:t>-4.</a:t>
            </a:r>
            <a:r>
              <a:rPr lang="el-GR" sz="1200" b="1" dirty="0">
                <a:solidFill>
                  <a:srgbClr val="C00000"/>
                </a:solidFill>
              </a:rPr>
              <a:t>3</a:t>
            </a:r>
            <a:r>
              <a:rPr lang="en-US" sz="1200" b="1" dirty="0">
                <a:solidFill>
                  <a:srgbClr val="C00000"/>
                </a:solidFill>
              </a:rPr>
              <a:t>pp</a:t>
            </a:r>
          </a:p>
          <a:p>
            <a:pPr algn="ctr" eaLnBrk="0" hangingPunct="0"/>
            <a:endParaRPr lang="en-US" sz="1200" b="1" dirty="0">
              <a:solidFill>
                <a:srgbClr val="C00000"/>
              </a:solidFill>
            </a:endParaRPr>
          </a:p>
        </p:txBody>
      </p:sp>
      <p:grpSp>
        <p:nvGrpSpPr>
          <p:cNvPr id="4" name="Group 3">
            <a:extLst>
              <a:ext uri="{FF2B5EF4-FFF2-40B4-BE49-F238E27FC236}">
                <a16:creationId xmlns:a16="http://schemas.microsoft.com/office/drawing/2014/main" id="{A4BB3391-3C4A-6174-8B8E-04D597241DA1}"/>
              </a:ext>
            </a:extLst>
          </p:cNvPr>
          <p:cNvGrpSpPr/>
          <p:nvPr/>
        </p:nvGrpSpPr>
        <p:grpSpPr>
          <a:xfrm>
            <a:off x="10435298" y="1506465"/>
            <a:ext cx="1195217" cy="535486"/>
            <a:chOff x="10363659" y="2689838"/>
            <a:chExt cx="1450680" cy="737442"/>
          </a:xfrm>
        </p:grpSpPr>
        <p:grpSp>
          <p:nvGrpSpPr>
            <p:cNvPr id="9" name="Group 8">
              <a:extLst>
                <a:ext uri="{FF2B5EF4-FFF2-40B4-BE49-F238E27FC236}">
                  <a16:creationId xmlns:a16="http://schemas.microsoft.com/office/drawing/2014/main" id="{32E6FB0F-3C1F-C830-032A-035276E8B69A}"/>
                </a:ext>
              </a:extLst>
            </p:cNvPr>
            <p:cNvGrpSpPr/>
            <p:nvPr/>
          </p:nvGrpSpPr>
          <p:grpSpPr>
            <a:xfrm>
              <a:off x="10363659" y="2827714"/>
              <a:ext cx="548641" cy="548639"/>
              <a:chOff x="2600541" y="997530"/>
              <a:chExt cx="749643" cy="749643"/>
            </a:xfrm>
          </p:grpSpPr>
          <p:sp>
            <p:nvSpPr>
              <p:cNvPr id="16" name="Trends - oval 1">
                <a:extLst>
                  <a:ext uri="{FF2B5EF4-FFF2-40B4-BE49-F238E27FC236}">
                    <a16:creationId xmlns:a16="http://schemas.microsoft.com/office/drawing/2014/main" id="{5F393CD0-1036-801C-FF10-0781D1EBDA51}"/>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7" name="Rectangle: Rounded Corners 16">
                <a:extLst>
                  <a:ext uri="{FF2B5EF4-FFF2-40B4-BE49-F238E27FC236}">
                    <a16:creationId xmlns:a16="http://schemas.microsoft.com/office/drawing/2014/main" id="{76AD646C-82F2-11F7-81B3-B7AE03B295EB}"/>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11" name="TextBox 17">
              <a:extLst>
                <a:ext uri="{FF2B5EF4-FFF2-40B4-BE49-F238E27FC236}">
                  <a16:creationId xmlns:a16="http://schemas.microsoft.com/office/drawing/2014/main" id="{F4727C2D-1CDA-1789-6D12-749D6B9F2775}"/>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12" name="TextBox 18">
              <a:extLst>
                <a:ext uri="{FF2B5EF4-FFF2-40B4-BE49-F238E27FC236}">
                  <a16:creationId xmlns:a16="http://schemas.microsoft.com/office/drawing/2014/main" id="{DE0FC2E4-D1DB-9841-553A-032F95B064AB}"/>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49145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5D01-7190-77B0-ED0D-01F6476460D2}"/>
              </a:ext>
            </a:extLst>
          </p:cNvPr>
          <p:cNvSpPr>
            <a:spLocks noGrp="1"/>
          </p:cNvSpPr>
          <p:nvPr>
            <p:ph type="title"/>
          </p:nvPr>
        </p:nvSpPr>
        <p:spPr>
          <a:xfrm>
            <a:off x="514350" y="589854"/>
            <a:ext cx="11187113" cy="548640"/>
          </a:xfrm>
        </p:spPr>
        <p:txBody>
          <a:bodyPr/>
          <a:lstStyle/>
          <a:p>
            <a:r>
              <a:rPr lang="it-IT" sz="3600" b="0" dirty="0"/>
              <a:t>Price per Unit per Giga Category</a:t>
            </a:r>
            <a:endParaRPr lang="en-US" dirty="0"/>
          </a:p>
        </p:txBody>
      </p:sp>
      <p:sp>
        <p:nvSpPr>
          <p:cNvPr id="3" name="Text Placeholder 2">
            <a:extLst>
              <a:ext uri="{FF2B5EF4-FFF2-40B4-BE49-F238E27FC236}">
                <a16:creationId xmlns:a16="http://schemas.microsoft.com/office/drawing/2014/main" id="{80881FAF-BD45-9C58-AF46-D3E5704EBA8C}"/>
              </a:ext>
            </a:extLst>
          </p:cNvPr>
          <p:cNvSpPr>
            <a:spLocks noGrp="1"/>
          </p:cNvSpPr>
          <p:nvPr>
            <p:ph type="body" sz="quarter" idx="14"/>
          </p:nvPr>
        </p:nvSpPr>
        <p:spPr>
          <a:xfrm>
            <a:off x="514350" y="1190415"/>
            <a:ext cx="11187113" cy="457200"/>
          </a:xfrm>
        </p:spPr>
        <p:txBody>
          <a:bodyPr/>
          <a:lstStyle/>
          <a:p>
            <a:r>
              <a:rPr lang="en-US" dirty="0"/>
              <a:t>Price increase for Food influences total FMCG in Year 2025</a:t>
            </a:r>
          </a:p>
        </p:txBody>
      </p:sp>
      <p:sp>
        <p:nvSpPr>
          <p:cNvPr id="11" name="Text Placeholder 10">
            <a:extLst>
              <a:ext uri="{FF2B5EF4-FFF2-40B4-BE49-F238E27FC236}">
                <a16:creationId xmlns:a16="http://schemas.microsoft.com/office/drawing/2014/main" id="{6AEC2102-575C-E8E2-3C4E-B5A18F5E4761}"/>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Year 2025</a:t>
            </a:r>
          </a:p>
        </p:txBody>
      </p:sp>
      <p:graphicFrame>
        <p:nvGraphicFramePr>
          <p:cNvPr id="5" name="Chart Placeholder 34">
            <a:extLst>
              <a:ext uri="{FF2B5EF4-FFF2-40B4-BE49-F238E27FC236}">
                <a16:creationId xmlns:a16="http://schemas.microsoft.com/office/drawing/2014/main" id="{6CD2A729-F183-F0E1-8B48-068414D5F62B}"/>
              </a:ext>
            </a:extLst>
          </p:cNvPr>
          <p:cNvGraphicFramePr>
            <a:graphicFrameLocks/>
          </p:cNvGraphicFramePr>
          <p:nvPr>
            <p:extLst>
              <p:ext uri="{D42A27DB-BD31-4B8C-83A1-F6EECF244321}">
                <p14:modId xmlns:p14="http://schemas.microsoft.com/office/powerpoint/2010/main" val="4122335050"/>
              </p:ext>
            </p:extLst>
          </p:nvPr>
        </p:nvGraphicFramePr>
        <p:xfrm>
          <a:off x="0" y="1647353"/>
          <a:ext cx="11187113" cy="4152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86C60B9-6D64-0453-ED3E-C81574173245}"/>
              </a:ext>
            </a:extLst>
          </p:cNvPr>
          <p:cNvSpPr/>
          <p:nvPr/>
        </p:nvSpPr>
        <p:spPr>
          <a:xfrm>
            <a:off x="1836830" y="3272194"/>
            <a:ext cx="593432" cy="276999"/>
          </a:xfrm>
          <a:prstGeom prst="rect">
            <a:avLst/>
          </a:prstGeom>
        </p:spPr>
        <p:txBody>
          <a:bodyPr wrap="none">
            <a:spAutoFit/>
          </a:bodyPr>
          <a:lstStyle/>
          <a:p>
            <a:pPr algn="ctr" eaLnBrk="0" hangingPunct="0"/>
            <a:r>
              <a:rPr lang="en-GB" sz="1200" b="1" dirty="0">
                <a:solidFill>
                  <a:srgbClr val="00B050"/>
                </a:solidFill>
              </a:rPr>
              <a:t>+</a:t>
            </a:r>
            <a:r>
              <a:rPr lang="en-US" sz="1200" b="1" dirty="0">
                <a:solidFill>
                  <a:srgbClr val="00B050"/>
                </a:solidFill>
              </a:rPr>
              <a:t>1.</a:t>
            </a:r>
            <a:r>
              <a:rPr lang="el-GR" sz="1200" b="1" dirty="0">
                <a:solidFill>
                  <a:srgbClr val="00B050"/>
                </a:solidFill>
              </a:rPr>
              <a:t>7</a:t>
            </a:r>
            <a:r>
              <a:rPr lang="en-GB" sz="1200" b="1" dirty="0">
                <a:solidFill>
                  <a:srgbClr val="00B050"/>
                </a:solidFill>
              </a:rPr>
              <a:t>% </a:t>
            </a:r>
          </a:p>
        </p:txBody>
      </p:sp>
      <p:sp>
        <p:nvSpPr>
          <p:cNvPr id="7" name="Oval 6">
            <a:extLst>
              <a:ext uri="{FF2B5EF4-FFF2-40B4-BE49-F238E27FC236}">
                <a16:creationId xmlns:a16="http://schemas.microsoft.com/office/drawing/2014/main" id="{449B4D4E-65BF-1028-1029-55EA899DD3CB}"/>
              </a:ext>
            </a:extLst>
          </p:cNvPr>
          <p:cNvSpPr>
            <a:spLocks noChangeArrowheads="1"/>
          </p:cNvSpPr>
          <p:nvPr/>
        </p:nvSpPr>
        <p:spPr bwMode="auto">
          <a:xfrm>
            <a:off x="4334115" y="3318004"/>
            <a:ext cx="998584" cy="343971"/>
          </a:xfrm>
          <a:prstGeom prst="ellipse">
            <a:avLst/>
          </a:prstGeom>
          <a:noFill/>
          <a:ln w="28575" algn="ctr">
            <a:noFill/>
            <a:round/>
            <a:headEnd/>
            <a:tailEnd/>
          </a:ln>
        </p:spPr>
        <p:txBody>
          <a:bodyPr lIns="0" rIns="0" anchor="ctr"/>
          <a:lstStyle/>
          <a:p>
            <a:pPr algn="ctr" eaLnBrk="0" hangingPunct="0"/>
            <a:r>
              <a:rPr lang="en-US" sz="1200" b="1" dirty="0">
                <a:solidFill>
                  <a:srgbClr val="C00000"/>
                </a:solidFill>
              </a:rPr>
              <a:t> </a:t>
            </a:r>
          </a:p>
          <a:p>
            <a:pPr algn="ctr" eaLnBrk="0" hangingPunct="0"/>
            <a:r>
              <a:rPr lang="en-US" sz="1200" b="1" dirty="0">
                <a:solidFill>
                  <a:srgbClr val="00B050"/>
                </a:solidFill>
              </a:rPr>
              <a:t>+2.5%</a:t>
            </a:r>
          </a:p>
          <a:p>
            <a:pPr algn="ctr" eaLnBrk="0" hangingPunct="0"/>
            <a:endParaRPr lang="en-US" sz="1200" b="1" dirty="0">
              <a:solidFill>
                <a:srgbClr val="C00000"/>
              </a:solidFill>
            </a:endParaRPr>
          </a:p>
        </p:txBody>
      </p:sp>
      <p:sp>
        <p:nvSpPr>
          <p:cNvPr id="8" name="Oval 7">
            <a:extLst>
              <a:ext uri="{FF2B5EF4-FFF2-40B4-BE49-F238E27FC236}">
                <a16:creationId xmlns:a16="http://schemas.microsoft.com/office/drawing/2014/main" id="{13245E3C-BDAD-26BB-4699-57D3E3754528}"/>
              </a:ext>
            </a:extLst>
          </p:cNvPr>
          <p:cNvSpPr>
            <a:spLocks noChangeArrowheads="1"/>
          </p:cNvSpPr>
          <p:nvPr/>
        </p:nvSpPr>
        <p:spPr bwMode="auto">
          <a:xfrm>
            <a:off x="7068001" y="2584299"/>
            <a:ext cx="998584" cy="276814"/>
          </a:xfrm>
          <a:prstGeom prst="ellipse">
            <a:avLst/>
          </a:prstGeom>
          <a:noFill/>
          <a:ln w="28575" algn="ctr">
            <a:noFill/>
            <a:round/>
            <a:headEnd/>
            <a:tailEnd/>
          </a:ln>
        </p:spPr>
        <p:txBody>
          <a:bodyPr lIns="0" rIns="0" anchor="ctr"/>
          <a:lstStyle/>
          <a:p>
            <a:pPr algn="ctr" eaLnBrk="0" hangingPunct="0"/>
            <a:r>
              <a:rPr lang="en-US" sz="1200" b="1" dirty="0">
                <a:solidFill>
                  <a:srgbClr val="C00000"/>
                </a:solidFill>
              </a:rPr>
              <a:t> </a:t>
            </a:r>
          </a:p>
          <a:p>
            <a:pPr algn="ctr" eaLnBrk="0" hangingPunct="0"/>
            <a:r>
              <a:rPr lang="en-US" sz="1200" b="1" dirty="0">
                <a:solidFill>
                  <a:srgbClr val="C00000"/>
                </a:solidFill>
              </a:rPr>
              <a:t>-1.</a:t>
            </a:r>
            <a:r>
              <a:rPr lang="el-GR" sz="1200" b="1" dirty="0">
                <a:solidFill>
                  <a:srgbClr val="C00000"/>
                </a:solidFill>
              </a:rPr>
              <a:t>2</a:t>
            </a:r>
            <a:r>
              <a:rPr lang="en-US" sz="1200" b="1" dirty="0">
                <a:solidFill>
                  <a:srgbClr val="C00000"/>
                </a:solidFill>
              </a:rPr>
              <a:t>%</a:t>
            </a:r>
          </a:p>
          <a:p>
            <a:pPr algn="ctr" eaLnBrk="0" hangingPunct="0"/>
            <a:endParaRPr lang="en-US" sz="1200" b="1" dirty="0">
              <a:solidFill>
                <a:srgbClr val="C00000"/>
              </a:solidFill>
            </a:endParaRPr>
          </a:p>
        </p:txBody>
      </p:sp>
      <p:grpSp>
        <p:nvGrpSpPr>
          <p:cNvPr id="4" name="Group 3">
            <a:extLst>
              <a:ext uri="{FF2B5EF4-FFF2-40B4-BE49-F238E27FC236}">
                <a16:creationId xmlns:a16="http://schemas.microsoft.com/office/drawing/2014/main" id="{521E9CEB-48D8-5B62-03F3-E11B3B28BC9B}"/>
              </a:ext>
            </a:extLst>
          </p:cNvPr>
          <p:cNvGrpSpPr/>
          <p:nvPr/>
        </p:nvGrpSpPr>
        <p:grpSpPr>
          <a:xfrm>
            <a:off x="10444898" y="666737"/>
            <a:ext cx="1195217" cy="535486"/>
            <a:chOff x="10363659" y="2689838"/>
            <a:chExt cx="1450680" cy="737442"/>
          </a:xfrm>
        </p:grpSpPr>
        <p:grpSp>
          <p:nvGrpSpPr>
            <p:cNvPr id="9" name="Group 8">
              <a:extLst>
                <a:ext uri="{FF2B5EF4-FFF2-40B4-BE49-F238E27FC236}">
                  <a16:creationId xmlns:a16="http://schemas.microsoft.com/office/drawing/2014/main" id="{C3A07F5C-40E6-23E5-921C-6C51AF125463}"/>
                </a:ext>
              </a:extLst>
            </p:cNvPr>
            <p:cNvGrpSpPr/>
            <p:nvPr/>
          </p:nvGrpSpPr>
          <p:grpSpPr>
            <a:xfrm>
              <a:off x="10363659" y="2827714"/>
              <a:ext cx="548641" cy="548639"/>
              <a:chOff x="2600541" y="997530"/>
              <a:chExt cx="749643" cy="749643"/>
            </a:xfrm>
          </p:grpSpPr>
          <p:sp>
            <p:nvSpPr>
              <p:cNvPr id="13" name="Trends - oval 1">
                <a:extLst>
                  <a:ext uri="{FF2B5EF4-FFF2-40B4-BE49-F238E27FC236}">
                    <a16:creationId xmlns:a16="http://schemas.microsoft.com/office/drawing/2014/main" id="{9C71880E-F4F2-17E2-B514-834BABE8A517}"/>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4" name="Rectangle: Rounded Corners 13">
                <a:extLst>
                  <a:ext uri="{FF2B5EF4-FFF2-40B4-BE49-F238E27FC236}">
                    <a16:creationId xmlns:a16="http://schemas.microsoft.com/office/drawing/2014/main" id="{72CDCF5A-20A5-A79D-9375-085EE36FBCBF}"/>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10" name="TextBox 17">
              <a:extLst>
                <a:ext uri="{FF2B5EF4-FFF2-40B4-BE49-F238E27FC236}">
                  <a16:creationId xmlns:a16="http://schemas.microsoft.com/office/drawing/2014/main" id="{DB8D26C2-7CF3-379A-E12A-5232C0E63220}"/>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12" name="TextBox 18">
              <a:extLst>
                <a:ext uri="{FF2B5EF4-FFF2-40B4-BE49-F238E27FC236}">
                  <a16:creationId xmlns:a16="http://schemas.microsoft.com/office/drawing/2014/main" id="{3B18AAAA-EB56-EF0D-AA49-3FEE10C41FF1}"/>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90618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A0565E7-3D86-4C3F-A0E4-02B289A63BE2}"/>
              </a:ext>
            </a:extLst>
          </p:cNvPr>
          <p:cNvGraphicFramePr/>
          <p:nvPr>
            <p:extLst>
              <p:ext uri="{D42A27DB-BD31-4B8C-83A1-F6EECF244321}">
                <p14:modId xmlns:p14="http://schemas.microsoft.com/office/powerpoint/2010/main" val="558943115"/>
              </p:ext>
            </p:extLst>
          </p:nvPr>
        </p:nvGraphicFramePr>
        <p:xfrm>
          <a:off x="646546" y="4391791"/>
          <a:ext cx="11172357" cy="1616332"/>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9">
            <a:extLst>
              <a:ext uri="{FF2B5EF4-FFF2-40B4-BE49-F238E27FC236}">
                <a16:creationId xmlns:a16="http://schemas.microsoft.com/office/drawing/2014/main" id="{A50662B6-2D5E-E46B-C469-821C03E663AA}"/>
              </a:ext>
            </a:extLst>
          </p:cNvPr>
          <p:cNvSpPr>
            <a:spLocks noGrp="1"/>
          </p:cNvSpPr>
          <p:nvPr>
            <p:ph type="title"/>
          </p:nvPr>
        </p:nvSpPr>
        <p:spPr/>
        <p:txBody>
          <a:bodyPr/>
          <a:lstStyle/>
          <a:p>
            <a:r>
              <a:rPr lang="en-US" sz="3600" b="0" dirty="0"/>
              <a:t>Price per Unit per Category</a:t>
            </a:r>
            <a:endParaRPr lang="en-US" dirty="0"/>
          </a:p>
        </p:txBody>
      </p:sp>
      <p:sp>
        <p:nvSpPr>
          <p:cNvPr id="2" name="Text Placeholder 1">
            <a:extLst>
              <a:ext uri="{FF2B5EF4-FFF2-40B4-BE49-F238E27FC236}">
                <a16:creationId xmlns:a16="http://schemas.microsoft.com/office/drawing/2014/main" id="{D55DFD4F-1049-C211-3D93-99BB40461C1A}"/>
              </a:ext>
            </a:extLst>
          </p:cNvPr>
          <p:cNvSpPr>
            <a:spLocks noGrp="1"/>
          </p:cNvSpPr>
          <p:nvPr>
            <p:ph type="body" sz="quarter" idx="14"/>
          </p:nvPr>
        </p:nvSpPr>
        <p:spPr/>
        <p:txBody>
          <a:bodyPr/>
          <a:lstStyle/>
          <a:p>
            <a:r>
              <a:rPr lang="en-US" dirty="0"/>
              <a:t>Intense price increase for Snacking in Year 2025</a:t>
            </a:r>
          </a:p>
        </p:txBody>
      </p:sp>
      <p:sp>
        <p:nvSpPr>
          <p:cNvPr id="11" name="Text Placeholder 10">
            <a:extLst>
              <a:ext uri="{FF2B5EF4-FFF2-40B4-BE49-F238E27FC236}">
                <a16:creationId xmlns:a16="http://schemas.microsoft.com/office/drawing/2014/main" id="{E7C2201B-EC69-94DE-BEAB-AA2BE74CB0F5}"/>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Year 2025</a:t>
            </a:r>
          </a:p>
        </p:txBody>
      </p:sp>
      <p:graphicFrame>
        <p:nvGraphicFramePr>
          <p:cNvPr id="6" name="Chart 5">
            <a:extLst>
              <a:ext uri="{FF2B5EF4-FFF2-40B4-BE49-F238E27FC236}">
                <a16:creationId xmlns:a16="http://schemas.microsoft.com/office/drawing/2014/main" id="{E23823E8-7ADD-4CCD-947A-B758DB806E94}"/>
              </a:ext>
            </a:extLst>
          </p:cNvPr>
          <p:cNvGraphicFramePr/>
          <p:nvPr>
            <p:extLst>
              <p:ext uri="{D42A27DB-BD31-4B8C-83A1-F6EECF244321}">
                <p14:modId xmlns:p14="http://schemas.microsoft.com/office/powerpoint/2010/main" val="418709631"/>
              </p:ext>
            </p:extLst>
          </p:nvPr>
        </p:nvGraphicFramePr>
        <p:xfrm>
          <a:off x="447674" y="1398827"/>
          <a:ext cx="11458249" cy="28973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a:extLst>
              <a:ext uri="{FF2B5EF4-FFF2-40B4-BE49-F238E27FC236}">
                <a16:creationId xmlns:a16="http://schemas.microsoft.com/office/drawing/2014/main" id="{88152101-187A-4774-A93B-162CBF805558}"/>
              </a:ext>
            </a:extLst>
          </p:cNvPr>
          <p:cNvSpPr txBox="1">
            <a:spLocks/>
          </p:cNvSpPr>
          <p:nvPr/>
        </p:nvSpPr>
        <p:spPr bwMode="gray">
          <a:xfrm>
            <a:off x="504139" y="4023189"/>
            <a:ext cx="11338559" cy="33020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450"/>
              </a:spcAft>
              <a:buClr>
                <a:schemeClr val="tx1"/>
              </a:buClr>
              <a:buFont typeface="Arial" pitchFamily="34" charset="0"/>
              <a:buNone/>
              <a:defRPr sz="1400" b="1" kern="1200">
                <a:solidFill>
                  <a:schemeClr val="tx1"/>
                </a:solidFill>
                <a:latin typeface="+mn-lt"/>
                <a:ea typeface="+mn-ea"/>
                <a:cs typeface="+mn-cs"/>
              </a:defRPr>
            </a:lvl1pPr>
            <a:lvl2pPr marL="263127" indent="0" algn="l" defTabSz="685800" rtl="0" eaLnBrk="1" latinLnBrk="0" hangingPunct="1">
              <a:lnSpc>
                <a:spcPct val="100000"/>
              </a:lnSpc>
              <a:spcBef>
                <a:spcPts val="0"/>
              </a:spcBef>
              <a:spcAft>
                <a:spcPts val="450"/>
              </a:spcAft>
              <a:buClr>
                <a:schemeClr val="tx1"/>
              </a:buClr>
              <a:buFont typeface="Arial" pitchFamily="34" charset="0"/>
              <a:buNone/>
              <a:defRPr sz="1400" kern="1200">
                <a:solidFill>
                  <a:schemeClr val="tx1"/>
                </a:solidFill>
                <a:latin typeface="+mn-lt"/>
                <a:ea typeface="+mn-ea"/>
                <a:cs typeface="+mn-cs"/>
              </a:defRPr>
            </a:lvl2pPr>
            <a:lvl3pPr marL="506016" indent="0" algn="l" defTabSz="1584722" rtl="0" eaLnBrk="1" latinLnBrk="0" hangingPunct="1">
              <a:lnSpc>
                <a:spcPct val="100000"/>
              </a:lnSpc>
              <a:spcBef>
                <a:spcPts val="0"/>
              </a:spcBef>
              <a:spcAft>
                <a:spcPts val="450"/>
              </a:spcAft>
              <a:buClr>
                <a:schemeClr val="tx1"/>
              </a:buClr>
              <a:buSzPct val="80000"/>
              <a:buFont typeface="Courier New"/>
              <a:buNone/>
              <a:defRPr sz="1400" kern="1200">
                <a:solidFill>
                  <a:schemeClr val="tx1"/>
                </a:solidFill>
                <a:latin typeface="+mn-lt"/>
                <a:ea typeface="+mn-ea"/>
                <a:cs typeface="+mn-cs"/>
              </a:defRPr>
            </a:lvl3pPr>
            <a:lvl4pPr marL="1028700" indent="0" algn="l" defTabSz="685800" rtl="0" eaLnBrk="1" latinLnBrk="0" hangingPunct="1">
              <a:lnSpc>
                <a:spcPts val="1350"/>
              </a:lnSpc>
              <a:spcBef>
                <a:spcPct val="20000"/>
              </a:spcBef>
              <a:buClr>
                <a:schemeClr val="accent2"/>
              </a:buClr>
              <a:buFont typeface="Arial" pitchFamily="34" charset="0"/>
              <a:buNone/>
              <a:defRPr sz="900" kern="1200">
                <a:solidFill>
                  <a:schemeClr val="tx1"/>
                </a:solidFill>
                <a:latin typeface="+mn-lt"/>
                <a:ea typeface="+mn-ea"/>
                <a:cs typeface="+mn-cs"/>
              </a:defRPr>
            </a:lvl4pPr>
            <a:lvl5pPr marL="1371600" indent="0" algn="l" defTabSz="685800" rtl="0" eaLnBrk="1" latinLnBrk="0" hangingPunct="1">
              <a:lnSpc>
                <a:spcPts val="1350"/>
              </a:lnSpc>
              <a:spcBef>
                <a:spcPct val="20000"/>
              </a:spcBef>
              <a:buClr>
                <a:schemeClr val="accent2"/>
              </a:buClr>
              <a:buFont typeface="Arial" pitchFamily="34" charset="0"/>
              <a:buNone/>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b="0" dirty="0"/>
              <a:t>Price evolution</a:t>
            </a:r>
            <a:endParaRPr lang="el-GR" sz="1600" b="0" dirty="0"/>
          </a:p>
        </p:txBody>
      </p:sp>
      <p:sp>
        <p:nvSpPr>
          <p:cNvPr id="7" name="Text Placeholder 3">
            <a:extLst>
              <a:ext uri="{FF2B5EF4-FFF2-40B4-BE49-F238E27FC236}">
                <a16:creationId xmlns:a16="http://schemas.microsoft.com/office/drawing/2014/main" id="{14266FE8-E11A-4783-A1C4-773FEC22B7CB}"/>
              </a:ext>
            </a:extLst>
          </p:cNvPr>
          <p:cNvSpPr txBox="1">
            <a:spLocks/>
          </p:cNvSpPr>
          <p:nvPr/>
        </p:nvSpPr>
        <p:spPr bwMode="gray">
          <a:xfrm>
            <a:off x="504139" y="1734170"/>
            <a:ext cx="11338559" cy="33020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450"/>
              </a:spcAft>
              <a:buClr>
                <a:schemeClr val="tx1"/>
              </a:buClr>
              <a:buFont typeface="Arial" pitchFamily="34" charset="0"/>
              <a:buNone/>
              <a:defRPr sz="1400" b="1" kern="1200">
                <a:solidFill>
                  <a:schemeClr val="tx1"/>
                </a:solidFill>
                <a:latin typeface="+mn-lt"/>
                <a:ea typeface="+mn-ea"/>
                <a:cs typeface="+mn-cs"/>
              </a:defRPr>
            </a:lvl1pPr>
            <a:lvl2pPr marL="263127" indent="0" algn="l" defTabSz="685800" rtl="0" eaLnBrk="1" latinLnBrk="0" hangingPunct="1">
              <a:lnSpc>
                <a:spcPct val="100000"/>
              </a:lnSpc>
              <a:spcBef>
                <a:spcPts val="0"/>
              </a:spcBef>
              <a:spcAft>
                <a:spcPts val="450"/>
              </a:spcAft>
              <a:buClr>
                <a:schemeClr val="tx1"/>
              </a:buClr>
              <a:buFont typeface="Arial" pitchFamily="34" charset="0"/>
              <a:buNone/>
              <a:defRPr sz="1400" kern="1200">
                <a:solidFill>
                  <a:schemeClr val="tx1"/>
                </a:solidFill>
                <a:latin typeface="+mn-lt"/>
                <a:ea typeface="+mn-ea"/>
                <a:cs typeface="+mn-cs"/>
              </a:defRPr>
            </a:lvl2pPr>
            <a:lvl3pPr marL="506016" indent="0" algn="l" defTabSz="1584722" rtl="0" eaLnBrk="1" latinLnBrk="0" hangingPunct="1">
              <a:lnSpc>
                <a:spcPct val="100000"/>
              </a:lnSpc>
              <a:spcBef>
                <a:spcPts val="0"/>
              </a:spcBef>
              <a:spcAft>
                <a:spcPts val="450"/>
              </a:spcAft>
              <a:buClr>
                <a:schemeClr val="tx1"/>
              </a:buClr>
              <a:buSzPct val="80000"/>
              <a:buFont typeface="Courier New"/>
              <a:buNone/>
              <a:defRPr sz="1400" kern="1200">
                <a:solidFill>
                  <a:schemeClr val="tx1"/>
                </a:solidFill>
                <a:latin typeface="+mn-lt"/>
                <a:ea typeface="+mn-ea"/>
                <a:cs typeface="+mn-cs"/>
              </a:defRPr>
            </a:lvl3pPr>
            <a:lvl4pPr marL="1028700" indent="0" algn="l" defTabSz="685800" rtl="0" eaLnBrk="1" latinLnBrk="0" hangingPunct="1">
              <a:lnSpc>
                <a:spcPts val="1350"/>
              </a:lnSpc>
              <a:spcBef>
                <a:spcPct val="20000"/>
              </a:spcBef>
              <a:buClr>
                <a:schemeClr val="accent2"/>
              </a:buClr>
              <a:buFont typeface="Arial" pitchFamily="34" charset="0"/>
              <a:buNone/>
              <a:defRPr sz="900" kern="1200">
                <a:solidFill>
                  <a:schemeClr val="tx1"/>
                </a:solidFill>
                <a:latin typeface="+mn-lt"/>
                <a:ea typeface="+mn-ea"/>
                <a:cs typeface="+mn-cs"/>
              </a:defRPr>
            </a:lvl4pPr>
            <a:lvl5pPr marL="1371600" indent="0" algn="l" defTabSz="685800" rtl="0" eaLnBrk="1" latinLnBrk="0" hangingPunct="1">
              <a:lnSpc>
                <a:spcPts val="1350"/>
              </a:lnSpc>
              <a:spcBef>
                <a:spcPct val="20000"/>
              </a:spcBef>
              <a:buClr>
                <a:schemeClr val="accent2"/>
              </a:buClr>
              <a:buFont typeface="Arial" pitchFamily="34" charset="0"/>
              <a:buNone/>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b="0" dirty="0"/>
              <a:t>Price per Unit</a:t>
            </a:r>
            <a:endParaRPr lang="el-GR" sz="1600" b="0" dirty="0"/>
          </a:p>
        </p:txBody>
      </p:sp>
      <p:grpSp>
        <p:nvGrpSpPr>
          <p:cNvPr id="3" name="Group 2">
            <a:extLst>
              <a:ext uri="{FF2B5EF4-FFF2-40B4-BE49-F238E27FC236}">
                <a16:creationId xmlns:a16="http://schemas.microsoft.com/office/drawing/2014/main" id="{23A937C1-2989-FF25-E42D-1B3A13EDFA47}"/>
              </a:ext>
            </a:extLst>
          </p:cNvPr>
          <p:cNvGrpSpPr/>
          <p:nvPr/>
        </p:nvGrpSpPr>
        <p:grpSpPr>
          <a:xfrm>
            <a:off x="10444898" y="657684"/>
            <a:ext cx="1195217" cy="535486"/>
            <a:chOff x="10363659" y="2689838"/>
            <a:chExt cx="1450680" cy="737442"/>
          </a:xfrm>
        </p:grpSpPr>
        <p:grpSp>
          <p:nvGrpSpPr>
            <p:cNvPr id="4" name="Group 3">
              <a:extLst>
                <a:ext uri="{FF2B5EF4-FFF2-40B4-BE49-F238E27FC236}">
                  <a16:creationId xmlns:a16="http://schemas.microsoft.com/office/drawing/2014/main" id="{6F2431DA-D31D-90B3-C5C8-FFF0A5EFD4F7}"/>
                </a:ext>
              </a:extLst>
            </p:cNvPr>
            <p:cNvGrpSpPr/>
            <p:nvPr/>
          </p:nvGrpSpPr>
          <p:grpSpPr>
            <a:xfrm>
              <a:off x="10363659" y="2827714"/>
              <a:ext cx="548641" cy="548639"/>
              <a:chOff x="2600541" y="997530"/>
              <a:chExt cx="749643" cy="749643"/>
            </a:xfrm>
          </p:grpSpPr>
          <p:sp>
            <p:nvSpPr>
              <p:cNvPr id="13" name="Trends - oval 1">
                <a:extLst>
                  <a:ext uri="{FF2B5EF4-FFF2-40B4-BE49-F238E27FC236}">
                    <a16:creationId xmlns:a16="http://schemas.microsoft.com/office/drawing/2014/main" id="{6985A720-F0AB-72D3-8F2D-8302F70726F7}"/>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4" name="Rectangle: Rounded Corners 13">
                <a:extLst>
                  <a:ext uri="{FF2B5EF4-FFF2-40B4-BE49-F238E27FC236}">
                    <a16:creationId xmlns:a16="http://schemas.microsoft.com/office/drawing/2014/main" id="{80F0C00D-8B21-A42C-0460-9C13A9447A55}"/>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5" name="TextBox 17">
              <a:extLst>
                <a:ext uri="{FF2B5EF4-FFF2-40B4-BE49-F238E27FC236}">
                  <a16:creationId xmlns:a16="http://schemas.microsoft.com/office/drawing/2014/main" id="{58C92483-96D7-1E9D-07A6-01B59067E954}"/>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12" name="TextBox 18">
              <a:extLst>
                <a:ext uri="{FF2B5EF4-FFF2-40B4-BE49-F238E27FC236}">
                  <a16:creationId xmlns:a16="http://schemas.microsoft.com/office/drawing/2014/main" id="{554F1455-0D2F-7228-7D1A-34401EBF30A5}"/>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403555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p:txBody>
          <a:bodyPr/>
          <a:lstStyle/>
          <a:p>
            <a:r>
              <a:rPr lang="en-US" dirty="0"/>
              <a:t>Random Weight Categories</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dirty="0"/>
              <a:t>07</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29</a:t>
            </a:fld>
            <a:endParaRPr lang="en-IN"/>
          </a:p>
        </p:txBody>
      </p:sp>
    </p:spTree>
    <p:extLst>
      <p:ext uri="{BB962C8B-B14F-4D97-AF65-F5344CB8AC3E}">
        <p14:creationId xmlns:p14="http://schemas.microsoft.com/office/powerpoint/2010/main" val="79268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p:txBody>
          <a:bodyPr/>
          <a:lstStyle/>
          <a:p>
            <a:r>
              <a:rPr lang="en-US" dirty="0"/>
              <a:t>Greek Economy</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a:t>01</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3</a:t>
            </a:fld>
            <a:endParaRPr lang="en-IN"/>
          </a:p>
        </p:txBody>
      </p:sp>
    </p:spTree>
    <p:extLst>
      <p:ext uri="{BB962C8B-B14F-4D97-AF65-F5344CB8AC3E}">
        <p14:creationId xmlns:p14="http://schemas.microsoft.com/office/powerpoint/2010/main" val="187946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570ECD8-F9DC-88D0-CD17-BA1C844F6681}"/>
              </a:ext>
            </a:extLst>
          </p:cNvPr>
          <p:cNvSpPr>
            <a:spLocks noGrp="1"/>
          </p:cNvSpPr>
          <p:nvPr>
            <p:ph type="title"/>
          </p:nvPr>
        </p:nvSpPr>
        <p:spPr/>
        <p:txBody>
          <a:bodyPr/>
          <a:lstStyle/>
          <a:p>
            <a:r>
              <a:rPr lang="en-US" sz="3600" b="0" dirty="0"/>
              <a:t>Random Weight Value Sales </a:t>
            </a:r>
            <a:r>
              <a:rPr lang="en-US" dirty="0"/>
              <a:t>T</a:t>
            </a:r>
            <a:r>
              <a:rPr lang="en-US" sz="3600" b="0" dirty="0"/>
              <a:t>rend</a:t>
            </a:r>
            <a:br>
              <a:rPr lang="en-US" sz="3600" b="0" dirty="0"/>
            </a:br>
            <a:br>
              <a:rPr lang="el-GR" sz="3600" b="0" dirty="0"/>
            </a:br>
            <a:endParaRPr lang="en-US" dirty="0"/>
          </a:p>
        </p:txBody>
      </p:sp>
      <p:sp>
        <p:nvSpPr>
          <p:cNvPr id="10" name="Text Placeholder 9">
            <a:extLst>
              <a:ext uri="{FF2B5EF4-FFF2-40B4-BE49-F238E27FC236}">
                <a16:creationId xmlns:a16="http://schemas.microsoft.com/office/drawing/2014/main" id="{B06105BE-2D1D-3DFD-F132-610EBCA1411C}"/>
              </a:ext>
            </a:extLst>
          </p:cNvPr>
          <p:cNvSpPr>
            <a:spLocks noGrp="1"/>
          </p:cNvSpPr>
          <p:nvPr>
            <p:ph type="body" sz="quarter" idx="14"/>
          </p:nvPr>
        </p:nvSpPr>
        <p:spPr/>
        <p:txBody>
          <a:bodyPr/>
          <a:lstStyle/>
          <a:p>
            <a:r>
              <a:rPr lang="en-US" dirty="0"/>
              <a:t>Cold Cuts is the only declining category in Year 2025</a:t>
            </a:r>
          </a:p>
        </p:txBody>
      </p:sp>
      <p:sp>
        <p:nvSpPr>
          <p:cNvPr id="9" name="Text Placeholder 10">
            <a:extLst>
              <a:ext uri="{FF2B5EF4-FFF2-40B4-BE49-F238E27FC236}">
                <a16:creationId xmlns:a16="http://schemas.microsoft.com/office/drawing/2014/main" id="{2500F285-7CFC-6FB2-6973-A561C7720EEA}"/>
              </a:ext>
            </a:extLst>
          </p:cNvPr>
          <p:cNvSpPr>
            <a:spLocks noGrp="1"/>
          </p:cNvSpPr>
          <p:nvPr>
            <p:ph type="body" sz="quarter" idx="31"/>
          </p:nvPr>
        </p:nvSpPr>
        <p:spPr/>
        <p:txBody>
          <a:bodyPr/>
          <a:lstStyle/>
          <a:p>
            <a:r>
              <a:rPr lang="en-GB" dirty="0"/>
              <a:t>Source: </a:t>
            </a:r>
            <a:r>
              <a:rPr lang="en-GB" dirty="0" err="1"/>
              <a:t>Circana</a:t>
            </a:r>
            <a:r>
              <a:rPr lang="en-GB" dirty="0"/>
              <a:t> </a:t>
            </a:r>
            <a:r>
              <a:rPr lang="en-US" dirty="0"/>
              <a:t>Random Weight</a:t>
            </a:r>
            <a:r>
              <a:rPr lang="en-GB" dirty="0"/>
              <a:t>,, Year 2025</a:t>
            </a:r>
          </a:p>
        </p:txBody>
      </p:sp>
      <p:graphicFrame>
        <p:nvGraphicFramePr>
          <p:cNvPr id="4" name="Chart 3">
            <a:extLst>
              <a:ext uri="{FF2B5EF4-FFF2-40B4-BE49-F238E27FC236}">
                <a16:creationId xmlns:a16="http://schemas.microsoft.com/office/drawing/2014/main" id="{E65FDD91-B84B-4BB7-B5B2-8091793BE0C0}"/>
              </a:ext>
            </a:extLst>
          </p:cNvPr>
          <p:cNvGraphicFramePr/>
          <p:nvPr>
            <p:extLst>
              <p:ext uri="{D42A27DB-BD31-4B8C-83A1-F6EECF244321}">
                <p14:modId xmlns:p14="http://schemas.microsoft.com/office/powerpoint/2010/main" val="1070091540"/>
              </p:ext>
            </p:extLst>
          </p:nvPr>
        </p:nvGraphicFramePr>
        <p:xfrm>
          <a:off x="7487453" y="1857935"/>
          <a:ext cx="4533897" cy="33813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C1919D75-F865-449F-8442-75C1D2A03611}"/>
              </a:ext>
            </a:extLst>
          </p:cNvPr>
          <p:cNvSpPr/>
          <p:nvPr/>
        </p:nvSpPr>
        <p:spPr>
          <a:xfrm>
            <a:off x="9649553" y="3361614"/>
            <a:ext cx="729687" cy="338554"/>
          </a:xfrm>
          <a:prstGeom prst="rect">
            <a:avLst/>
          </a:prstGeom>
        </p:spPr>
        <p:txBody>
          <a:bodyPr wrap="none">
            <a:spAutoFit/>
          </a:bodyPr>
          <a:lstStyle/>
          <a:p>
            <a:r>
              <a:rPr lang="en-US" sz="1600" b="1" dirty="0">
                <a:solidFill>
                  <a:srgbClr val="3F9C35"/>
                </a:solidFill>
                <a:latin typeface="+mj-lt"/>
              </a:rPr>
              <a:t>+8.2</a:t>
            </a:r>
            <a:r>
              <a:rPr lang="en-GB" sz="1600" b="1" dirty="0">
                <a:solidFill>
                  <a:srgbClr val="3F9C35"/>
                </a:solidFill>
                <a:latin typeface="+mj-lt"/>
              </a:rPr>
              <a:t>% </a:t>
            </a:r>
          </a:p>
        </p:txBody>
      </p:sp>
      <p:graphicFrame>
        <p:nvGraphicFramePr>
          <p:cNvPr id="7" name="Chart 6">
            <a:extLst>
              <a:ext uri="{FF2B5EF4-FFF2-40B4-BE49-F238E27FC236}">
                <a16:creationId xmlns:a16="http://schemas.microsoft.com/office/drawing/2014/main" id="{B77B46F8-182A-4E7C-9D46-AC3DFC94A08E}"/>
              </a:ext>
            </a:extLst>
          </p:cNvPr>
          <p:cNvGraphicFramePr/>
          <p:nvPr>
            <p:extLst>
              <p:ext uri="{D42A27DB-BD31-4B8C-83A1-F6EECF244321}">
                <p14:modId xmlns:p14="http://schemas.microsoft.com/office/powerpoint/2010/main" val="1540878434"/>
              </p:ext>
            </p:extLst>
          </p:nvPr>
        </p:nvGraphicFramePr>
        <p:xfrm>
          <a:off x="170651" y="1533084"/>
          <a:ext cx="8008149" cy="402639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a:extLst>
              <a:ext uri="{FF2B5EF4-FFF2-40B4-BE49-F238E27FC236}">
                <a16:creationId xmlns:a16="http://schemas.microsoft.com/office/drawing/2014/main" id="{0786EEC2-0AA9-4C89-9EB4-D33EB021DC08}"/>
              </a:ext>
            </a:extLst>
          </p:cNvPr>
          <p:cNvSpPr txBox="1">
            <a:spLocks/>
          </p:cNvSpPr>
          <p:nvPr/>
        </p:nvSpPr>
        <p:spPr bwMode="gray">
          <a:xfrm>
            <a:off x="9192018" y="1645209"/>
            <a:ext cx="1779743" cy="33020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450"/>
              </a:spcAft>
              <a:buClr>
                <a:schemeClr val="tx1"/>
              </a:buClr>
              <a:buFont typeface="Arial" pitchFamily="34" charset="0"/>
              <a:buNone/>
              <a:defRPr sz="1400" b="1" kern="1200">
                <a:solidFill>
                  <a:schemeClr val="tx1"/>
                </a:solidFill>
                <a:latin typeface="+mn-lt"/>
                <a:ea typeface="+mn-ea"/>
                <a:cs typeface="+mn-cs"/>
              </a:defRPr>
            </a:lvl1pPr>
            <a:lvl2pPr marL="263127" indent="0" algn="l" defTabSz="685800" rtl="0" eaLnBrk="1" latinLnBrk="0" hangingPunct="1">
              <a:lnSpc>
                <a:spcPct val="100000"/>
              </a:lnSpc>
              <a:spcBef>
                <a:spcPts val="0"/>
              </a:spcBef>
              <a:spcAft>
                <a:spcPts val="450"/>
              </a:spcAft>
              <a:buClr>
                <a:schemeClr val="tx1"/>
              </a:buClr>
              <a:buFont typeface="Arial" pitchFamily="34" charset="0"/>
              <a:buNone/>
              <a:defRPr sz="1400" kern="1200">
                <a:solidFill>
                  <a:schemeClr val="tx1"/>
                </a:solidFill>
                <a:latin typeface="+mn-lt"/>
                <a:ea typeface="+mn-ea"/>
                <a:cs typeface="+mn-cs"/>
              </a:defRPr>
            </a:lvl2pPr>
            <a:lvl3pPr marL="506016" indent="0" algn="l" defTabSz="1584722" rtl="0" eaLnBrk="1" latinLnBrk="0" hangingPunct="1">
              <a:lnSpc>
                <a:spcPct val="100000"/>
              </a:lnSpc>
              <a:spcBef>
                <a:spcPts val="0"/>
              </a:spcBef>
              <a:spcAft>
                <a:spcPts val="450"/>
              </a:spcAft>
              <a:buClr>
                <a:schemeClr val="tx1"/>
              </a:buClr>
              <a:buSzPct val="80000"/>
              <a:buFont typeface="Courier New"/>
              <a:buNone/>
              <a:defRPr sz="1400" kern="1200">
                <a:solidFill>
                  <a:schemeClr val="tx1"/>
                </a:solidFill>
                <a:latin typeface="+mn-lt"/>
                <a:ea typeface="+mn-ea"/>
                <a:cs typeface="+mn-cs"/>
              </a:defRPr>
            </a:lvl3pPr>
            <a:lvl4pPr marL="1028700" indent="0" algn="l" defTabSz="685800" rtl="0" eaLnBrk="1" latinLnBrk="0" hangingPunct="1">
              <a:lnSpc>
                <a:spcPts val="1350"/>
              </a:lnSpc>
              <a:spcBef>
                <a:spcPct val="20000"/>
              </a:spcBef>
              <a:buClr>
                <a:schemeClr val="accent2"/>
              </a:buClr>
              <a:buFont typeface="Arial" pitchFamily="34" charset="0"/>
              <a:buNone/>
              <a:defRPr sz="900" kern="1200">
                <a:solidFill>
                  <a:schemeClr val="tx1"/>
                </a:solidFill>
                <a:latin typeface="+mn-lt"/>
                <a:ea typeface="+mn-ea"/>
                <a:cs typeface="+mn-cs"/>
              </a:defRPr>
            </a:lvl4pPr>
            <a:lvl5pPr marL="1371600" indent="0" algn="l" defTabSz="685800" rtl="0" eaLnBrk="1" latinLnBrk="0" hangingPunct="1">
              <a:lnSpc>
                <a:spcPts val="1350"/>
              </a:lnSpc>
              <a:spcBef>
                <a:spcPct val="20000"/>
              </a:spcBef>
              <a:buClr>
                <a:schemeClr val="accent2"/>
              </a:buClr>
              <a:buFont typeface="Arial" pitchFamily="34" charset="0"/>
              <a:buNone/>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2025 Contribution</a:t>
            </a:r>
          </a:p>
          <a:p>
            <a:endParaRPr lang="el-GR" dirty="0"/>
          </a:p>
        </p:txBody>
      </p:sp>
      <p:grpSp>
        <p:nvGrpSpPr>
          <p:cNvPr id="2" name="Group 1">
            <a:extLst>
              <a:ext uri="{FF2B5EF4-FFF2-40B4-BE49-F238E27FC236}">
                <a16:creationId xmlns:a16="http://schemas.microsoft.com/office/drawing/2014/main" id="{73F4B303-9499-91FE-9ACB-9F52D4697810}"/>
              </a:ext>
            </a:extLst>
          </p:cNvPr>
          <p:cNvGrpSpPr/>
          <p:nvPr/>
        </p:nvGrpSpPr>
        <p:grpSpPr>
          <a:xfrm>
            <a:off x="10444898" y="657684"/>
            <a:ext cx="1195217" cy="535486"/>
            <a:chOff x="10363659" y="2689838"/>
            <a:chExt cx="1450680" cy="737442"/>
          </a:xfrm>
        </p:grpSpPr>
        <p:grpSp>
          <p:nvGrpSpPr>
            <p:cNvPr id="3" name="Group 2">
              <a:extLst>
                <a:ext uri="{FF2B5EF4-FFF2-40B4-BE49-F238E27FC236}">
                  <a16:creationId xmlns:a16="http://schemas.microsoft.com/office/drawing/2014/main" id="{3B175963-19A8-FCB3-777A-3627A9609216}"/>
                </a:ext>
              </a:extLst>
            </p:cNvPr>
            <p:cNvGrpSpPr/>
            <p:nvPr/>
          </p:nvGrpSpPr>
          <p:grpSpPr>
            <a:xfrm>
              <a:off x="10363659" y="2827714"/>
              <a:ext cx="548641" cy="548639"/>
              <a:chOff x="2600541" y="997530"/>
              <a:chExt cx="749643" cy="749643"/>
            </a:xfrm>
          </p:grpSpPr>
          <p:sp>
            <p:nvSpPr>
              <p:cNvPr id="12" name="Trends - oval 1">
                <a:extLst>
                  <a:ext uri="{FF2B5EF4-FFF2-40B4-BE49-F238E27FC236}">
                    <a16:creationId xmlns:a16="http://schemas.microsoft.com/office/drawing/2014/main" id="{418F0050-EEB9-F738-22E8-2F5E284AB7CE}"/>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4" name="Rectangle: Rounded Corners 13">
                <a:extLst>
                  <a:ext uri="{FF2B5EF4-FFF2-40B4-BE49-F238E27FC236}">
                    <a16:creationId xmlns:a16="http://schemas.microsoft.com/office/drawing/2014/main" id="{34788B04-7627-E09B-3565-4C558555506B}"/>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5" name="TextBox 17">
              <a:extLst>
                <a:ext uri="{FF2B5EF4-FFF2-40B4-BE49-F238E27FC236}">
                  <a16:creationId xmlns:a16="http://schemas.microsoft.com/office/drawing/2014/main" id="{A0BD71BF-B1A3-4AF3-6F30-6D54CD5F1FE4}"/>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11" name="TextBox 18">
              <a:extLst>
                <a:ext uri="{FF2B5EF4-FFF2-40B4-BE49-F238E27FC236}">
                  <a16:creationId xmlns:a16="http://schemas.microsoft.com/office/drawing/2014/main" id="{E9114896-2378-8DF9-CADB-23EBA6873F51}"/>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spTree>
    <p:extLst>
      <p:ext uri="{BB962C8B-B14F-4D97-AF65-F5344CB8AC3E}">
        <p14:creationId xmlns:p14="http://schemas.microsoft.com/office/powerpoint/2010/main" val="777407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a:xfrm>
            <a:off x="6261904" y="2505671"/>
            <a:ext cx="5787221" cy="1846659"/>
          </a:xfrm>
        </p:spPr>
        <p:txBody>
          <a:bodyPr/>
          <a:lstStyle/>
          <a:p>
            <a:r>
              <a:rPr lang="en-US" dirty="0"/>
              <a:t>Online Grocery Trends Report</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dirty="0"/>
              <a:t>0</a:t>
            </a:r>
            <a:r>
              <a:rPr lang="el-GR" dirty="0"/>
              <a:t>8</a:t>
            </a:r>
            <a:endParaRPr lang="en-IN" dirty="0"/>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31</a:t>
            </a:fld>
            <a:endParaRPr lang="en-IN"/>
          </a:p>
        </p:txBody>
      </p:sp>
    </p:spTree>
    <p:extLst>
      <p:ext uri="{BB962C8B-B14F-4D97-AF65-F5344CB8AC3E}">
        <p14:creationId xmlns:p14="http://schemas.microsoft.com/office/powerpoint/2010/main" val="953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_report_title"/>
          <p:cNvSpPr>
            <a:spLocks noGrp="1"/>
          </p:cNvSpPr>
          <p:nvPr>
            <p:ph type="body" sz="quarter" idx="10" hasCustomPrompt="1"/>
          </p:nvPr>
        </p:nvSpPr>
        <p:spPr>
          <a:xfrm>
            <a:off x="6908252" y="179901"/>
            <a:ext cx="5009903" cy="298756"/>
          </a:xfrm>
        </p:spPr>
        <p:txBody>
          <a:bodyPr/>
          <a:lstStyle/>
          <a:p>
            <a:r>
              <a:t>2025 ONLINE GROCERY TRENDS REPORT</a:t>
            </a:r>
          </a:p>
        </p:txBody>
      </p:sp>
      <p:sp>
        <p:nvSpPr>
          <p:cNvPr id="3" name="+header_section_title"/>
          <p:cNvSpPr>
            <a:spLocks noGrp="1"/>
          </p:cNvSpPr>
          <p:nvPr>
            <p:ph type="body" sz="quarter" idx="11" hasCustomPrompt="1"/>
          </p:nvPr>
        </p:nvSpPr>
        <p:spPr>
          <a:xfrm>
            <a:off x="273847" y="179901"/>
            <a:ext cx="5009903" cy="298756"/>
          </a:xfrm>
        </p:spPr>
        <p:txBody>
          <a:bodyPr/>
          <a:lstStyle/>
          <a:p>
            <a:r>
              <a:t>ERETAIL AUDIT PANEL OVERVIEW</a:t>
            </a:r>
          </a:p>
        </p:txBody>
      </p:sp>
      <p:sp>
        <p:nvSpPr>
          <p:cNvPr id="4" name="+header_title"/>
          <p:cNvSpPr>
            <a:spLocks noGrp="1"/>
          </p:cNvSpPr>
          <p:nvPr>
            <p:ph type="title" hasCustomPrompt="1"/>
          </p:nvPr>
        </p:nvSpPr>
        <p:spPr>
          <a:xfrm>
            <a:off x="273846" y="494521"/>
            <a:ext cx="11644308" cy="636484"/>
          </a:xfrm>
        </p:spPr>
        <p:txBody>
          <a:bodyPr/>
          <a:lstStyle/>
          <a:p>
            <a:r>
              <a:t>eRetail Audit Panel Turnover</a:t>
            </a:r>
          </a:p>
        </p:txBody>
      </p:sp>
      <p:sp>
        <p:nvSpPr>
          <p:cNvPr id="5" name="+overview_total_value"/>
          <p:cNvSpPr>
            <a:spLocks noGrp="1"/>
          </p:cNvSpPr>
          <p:nvPr>
            <p:ph type="body" sz="quarter" idx="12" hasCustomPrompt="1"/>
          </p:nvPr>
        </p:nvSpPr>
        <p:spPr>
          <a:xfrm>
            <a:off x="283926" y="1801721"/>
            <a:ext cx="4425207" cy="915476"/>
          </a:xfrm>
        </p:spPr>
        <p:txBody>
          <a:bodyPr/>
          <a:lstStyle/>
          <a:p>
            <a:r>
              <a:t>€310M</a:t>
            </a:r>
          </a:p>
        </p:txBody>
      </p:sp>
      <p:sp>
        <p:nvSpPr>
          <p:cNvPr id="6" name="+overview_total_evo"/>
          <p:cNvSpPr>
            <a:spLocks noGrp="1"/>
          </p:cNvSpPr>
          <p:nvPr>
            <p:ph type="body" sz="quarter" idx="13" hasCustomPrompt="1"/>
          </p:nvPr>
        </p:nvSpPr>
        <p:spPr>
          <a:xfrm>
            <a:off x="283925" y="2936487"/>
            <a:ext cx="4435286" cy="455047"/>
          </a:xfrm>
        </p:spPr>
        <p:txBody>
          <a:bodyPr/>
          <a:lstStyle/>
          <a:p>
            <a:pPr>
              <a:lnSpc>
                <a:spcPct val="100000"/>
              </a:lnSpc>
              <a:spcBef>
                <a:spcPts val="0"/>
              </a:spcBef>
            </a:pPr>
            <a:r>
              <a:rPr>
                <a:solidFill>
                  <a:srgbClr val="87BF39">
                    <a:alpha val="100000"/>
                  </a:srgbClr>
                </a:solidFill>
                <a:latin typeface="Arial"/>
                <a:cs typeface="Arial"/>
                <a:sym typeface="Arial"/>
              </a:rPr>
              <a:t>+3%</a:t>
            </a:r>
          </a:p>
        </p:txBody>
      </p:sp>
      <p:sp>
        <p:nvSpPr>
          <p:cNvPr id="7" name="+overview_value_evo"/>
          <p:cNvSpPr>
            <a:spLocks noGrp="1"/>
          </p:cNvSpPr>
          <p:nvPr>
            <p:ph type="body" sz="quarter" idx="15" hasCustomPrompt="1"/>
          </p:nvPr>
        </p:nvSpPr>
        <p:spPr>
          <a:xfrm>
            <a:off x="8358403" y="2413706"/>
            <a:ext cx="1407454" cy="455047"/>
          </a:xfrm>
        </p:spPr>
        <p:txBody>
          <a:bodyPr/>
          <a:lstStyle/>
          <a:p>
            <a:r>
              <a:t>+3%</a:t>
            </a:r>
          </a:p>
        </p:txBody>
      </p:sp>
      <p:sp>
        <p:nvSpPr>
          <p:cNvPr id="8" name="+overview_orders_evo"/>
          <p:cNvSpPr>
            <a:spLocks noGrp="1"/>
          </p:cNvSpPr>
          <p:nvPr>
            <p:ph type="body" sz="quarter" idx="16" hasCustomPrompt="1"/>
          </p:nvPr>
        </p:nvSpPr>
        <p:spPr>
          <a:xfrm>
            <a:off x="7404040" y="3845164"/>
            <a:ext cx="1407454" cy="455047"/>
          </a:xfrm>
        </p:spPr>
        <p:txBody>
          <a:bodyPr/>
          <a:lstStyle/>
          <a:p>
            <a:r>
              <a:t>+4%</a:t>
            </a:r>
          </a:p>
        </p:txBody>
      </p:sp>
      <p:sp>
        <p:nvSpPr>
          <p:cNvPr id="9" name="+overview_basket_value_evo"/>
          <p:cNvSpPr>
            <a:spLocks noGrp="1"/>
          </p:cNvSpPr>
          <p:nvPr>
            <p:ph type="body" sz="quarter" idx="17" hasCustomPrompt="1"/>
          </p:nvPr>
        </p:nvSpPr>
        <p:spPr>
          <a:xfrm>
            <a:off x="9309913" y="3841470"/>
            <a:ext cx="1407454" cy="455047"/>
          </a:xfrm>
        </p:spPr>
        <p:txBody>
          <a:bodyPr/>
          <a:lstStyle/>
          <a:p>
            <a:r>
              <a:t>-1%</a:t>
            </a:r>
          </a:p>
        </p:txBody>
      </p:sp>
      <p:sp>
        <p:nvSpPr>
          <p:cNvPr id="10" name="+overview_basket_items_evo"/>
          <p:cNvSpPr>
            <a:spLocks noGrp="1"/>
          </p:cNvSpPr>
          <p:nvPr>
            <p:ph type="body" sz="quarter" idx="18" hasCustomPrompt="1"/>
          </p:nvPr>
        </p:nvSpPr>
        <p:spPr>
          <a:xfrm>
            <a:off x="8358403" y="5288027"/>
            <a:ext cx="1407454" cy="455047"/>
          </a:xfrm>
        </p:spPr>
        <p:txBody>
          <a:bodyPr/>
          <a:lstStyle/>
          <a:p>
            <a:r>
              <a:t>-1%</a:t>
            </a:r>
          </a:p>
        </p:txBody>
      </p:sp>
      <p:sp>
        <p:nvSpPr>
          <p:cNvPr id="11" name="+overview_price_evo"/>
          <p:cNvSpPr>
            <a:spLocks noGrp="1"/>
          </p:cNvSpPr>
          <p:nvPr>
            <p:ph type="body" sz="quarter" idx="19" hasCustomPrompt="1"/>
          </p:nvPr>
        </p:nvSpPr>
        <p:spPr>
          <a:xfrm>
            <a:off x="10278765" y="5277014"/>
            <a:ext cx="1407454" cy="455047"/>
          </a:xfrm>
        </p:spPr>
        <p:txBody>
          <a:bodyPr/>
          <a:lstStyle/>
          <a:p>
            <a:r>
              <a:t>0%</a:t>
            </a:r>
          </a:p>
        </p:txBody>
      </p:sp>
      <p:pic>
        <p:nvPicPr>
          <p:cNvPr id="12" name="+overview_trendline"/>
          <p:cNvPicPr>
            <a:picLocks noGrp="1"/>
          </p:cNvPicPr>
          <p:nvPr>
            <p:ph type="pic" sz="quarter" idx="14" hasCustomPrompt="1"/>
          </p:nvPr>
        </p:nvPicPr>
        <p:blipFill>
          <a:blip r:embed="rId2" cstate="print"/>
          <a:stretch>
            <a:fillRect/>
          </a:stretch>
        </p:blipFill>
        <p:spPr>
          <a:xfrm>
            <a:off x="283924" y="3816874"/>
            <a:ext cx="6580354" cy="241924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_report_title"/>
          <p:cNvSpPr>
            <a:spLocks noGrp="1"/>
          </p:cNvSpPr>
          <p:nvPr>
            <p:ph type="body" sz="quarter" idx="10" hasCustomPrompt="1"/>
          </p:nvPr>
        </p:nvSpPr>
        <p:spPr>
          <a:xfrm>
            <a:off x="6908252" y="179901"/>
            <a:ext cx="5009903" cy="298756"/>
          </a:xfrm>
        </p:spPr>
        <p:txBody>
          <a:bodyPr/>
          <a:lstStyle/>
          <a:p>
            <a:r>
              <a:t>2025 ONLINE GROCERY TRENDS REPORT</a:t>
            </a:r>
          </a:p>
        </p:txBody>
      </p:sp>
      <p:sp>
        <p:nvSpPr>
          <p:cNvPr id="3" name="+header_section_title"/>
          <p:cNvSpPr>
            <a:spLocks noGrp="1"/>
          </p:cNvSpPr>
          <p:nvPr>
            <p:ph type="body" sz="quarter" idx="11" hasCustomPrompt="1"/>
          </p:nvPr>
        </p:nvSpPr>
        <p:spPr>
          <a:xfrm>
            <a:off x="273847" y="179901"/>
            <a:ext cx="5009903" cy="298756"/>
          </a:xfrm>
        </p:spPr>
        <p:txBody>
          <a:bodyPr/>
          <a:lstStyle/>
          <a:p>
            <a:r>
              <a:t>ERETAIL AUDIT PANEL OVERVIEW</a:t>
            </a:r>
          </a:p>
        </p:txBody>
      </p:sp>
      <p:sp>
        <p:nvSpPr>
          <p:cNvPr id="4" name="+header_title"/>
          <p:cNvSpPr>
            <a:spLocks noGrp="1"/>
          </p:cNvSpPr>
          <p:nvPr>
            <p:ph type="title" hasCustomPrompt="1"/>
          </p:nvPr>
        </p:nvSpPr>
        <p:spPr>
          <a:xfrm>
            <a:off x="273847" y="494521"/>
            <a:ext cx="10671183" cy="636484"/>
          </a:xfrm>
        </p:spPr>
        <p:txBody>
          <a:bodyPr/>
          <a:lstStyle/>
          <a:p>
            <a:r>
              <a:t>Mega Categories Overview</a:t>
            </a:r>
          </a:p>
        </p:txBody>
      </p:sp>
      <p:sp>
        <p:nvSpPr>
          <p:cNvPr id="5" name="+header_index"/>
          <p:cNvSpPr>
            <a:spLocks noGrp="1"/>
          </p:cNvSpPr>
          <p:nvPr>
            <p:ph type="body" sz="quarter" idx="45" hasCustomPrompt="1"/>
          </p:nvPr>
        </p:nvSpPr>
        <p:spPr>
          <a:xfrm>
            <a:off x="10967273" y="478657"/>
            <a:ext cx="947993" cy="652348"/>
          </a:xfrm>
        </p:spPr>
        <p:txBody>
          <a:bodyPr/>
          <a:lstStyle/>
          <a:p>
            <a:r>
              <a:t>1/2</a:t>
            </a:r>
          </a:p>
        </p:txBody>
      </p:sp>
      <p:sp>
        <p:nvSpPr>
          <p:cNvPr id="6" name="+mega_title_01"/>
          <p:cNvSpPr>
            <a:spLocks noGrp="1"/>
          </p:cNvSpPr>
          <p:nvPr>
            <p:ph type="body" sz="quarter" idx="20" hasCustomPrompt="1"/>
          </p:nvPr>
        </p:nvSpPr>
        <p:spPr>
          <a:xfrm>
            <a:off x="283926" y="1349793"/>
            <a:ext cx="2193383" cy="455047"/>
          </a:xfrm>
        </p:spPr>
        <p:txBody>
          <a:bodyPr/>
          <a:lstStyle/>
          <a:p>
            <a:r>
              <a:t>Fresh Food</a:t>
            </a:r>
          </a:p>
        </p:txBody>
      </p:sp>
      <p:sp>
        <p:nvSpPr>
          <p:cNvPr id="7" name="+mega_weight_01"/>
          <p:cNvSpPr>
            <a:spLocks noGrp="1"/>
          </p:cNvSpPr>
          <p:nvPr>
            <p:ph type="body" sz="quarter" idx="15" hasCustomPrompt="1"/>
          </p:nvPr>
        </p:nvSpPr>
        <p:spPr>
          <a:xfrm>
            <a:off x="283926" y="2247681"/>
            <a:ext cx="1208683" cy="455047"/>
          </a:xfrm>
        </p:spPr>
        <p:txBody>
          <a:bodyPr/>
          <a:lstStyle/>
          <a:p>
            <a:r>
              <a:t>34%</a:t>
            </a:r>
          </a:p>
        </p:txBody>
      </p:sp>
      <p:sp>
        <p:nvSpPr>
          <p:cNvPr id="8" name="+mega_weight_diff_01"/>
          <p:cNvSpPr>
            <a:spLocks noGrp="1"/>
          </p:cNvSpPr>
          <p:nvPr>
            <p:ph type="body" sz="quarter" idx="16" hasCustomPrompt="1"/>
          </p:nvPr>
        </p:nvSpPr>
        <p:spPr>
          <a:xfrm>
            <a:off x="1529317" y="2247563"/>
            <a:ext cx="947993" cy="455047"/>
          </a:xfrm>
        </p:spPr>
        <p:txBody>
          <a:bodyPr/>
          <a:lstStyle/>
          <a:p>
            <a:pPr>
              <a:lnSpc>
                <a:spcPct val="100000"/>
              </a:lnSpc>
              <a:spcBef>
                <a:spcPts val="0"/>
              </a:spcBef>
            </a:pPr>
            <a:r>
              <a:rPr>
                <a:solidFill>
                  <a:srgbClr val="87BF39">
                    <a:alpha val="100000"/>
                  </a:srgbClr>
                </a:solidFill>
                <a:latin typeface="Arial"/>
                <a:cs typeface="Arial"/>
                <a:sym typeface="Arial"/>
              </a:rPr>
              <a:t>+1pp</a:t>
            </a:r>
          </a:p>
        </p:txBody>
      </p:sp>
      <p:sp>
        <p:nvSpPr>
          <p:cNvPr id="9" name="+mega_evo_01"/>
          <p:cNvSpPr>
            <a:spLocks noGrp="1"/>
          </p:cNvSpPr>
          <p:nvPr>
            <p:ph type="body" sz="quarter" idx="17" hasCustomPrompt="1"/>
          </p:nvPr>
        </p:nvSpPr>
        <p:spPr>
          <a:xfrm>
            <a:off x="283926" y="3210254"/>
            <a:ext cx="2193383" cy="455047"/>
          </a:xfrm>
        </p:spPr>
        <p:txBody>
          <a:bodyPr/>
          <a:lstStyle/>
          <a:p>
            <a:r>
              <a:t>+6%</a:t>
            </a:r>
          </a:p>
        </p:txBody>
      </p:sp>
      <p:sp>
        <p:nvSpPr>
          <p:cNvPr id="10" name="+mega_cont_01"/>
          <p:cNvSpPr>
            <a:spLocks noGrp="1"/>
          </p:cNvSpPr>
          <p:nvPr>
            <p:ph type="body" sz="quarter" idx="18" hasCustomPrompt="1"/>
          </p:nvPr>
        </p:nvSpPr>
        <p:spPr>
          <a:xfrm>
            <a:off x="283926" y="5603934"/>
            <a:ext cx="2193383" cy="455047"/>
          </a:xfrm>
        </p:spPr>
        <p:txBody>
          <a:bodyPr/>
          <a:lstStyle/>
          <a:p>
            <a:r>
              <a:t>+2pp</a:t>
            </a:r>
          </a:p>
        </p:txBody>
      </p:sp>
      <p:pic>
        <p:nvPicPr>
          <p:cNvPr id="11" name="+mega_trend_01"/>
          <p:cNvPicPr>
            <a:picLocks noGrp="1"/>
          </p:cNvPicPr>
          <p:nvPr>
            <p:ph type="pic" sz="quarter" idx="19" hasCustomPrompt="1"/>
          </p:nvPr>
        </p:nvPicPr>
        <p:blipFill>
          <a:blip r:embed="rId2" cstate="print"/>
          <a:stretch>
            <a:fillRect/>
          </a:stretch>
        </p:blipFill>
        <p:spPr>
          <a:xfrm>
            <a:off x="273846" y="3751213"/>
            <a:ext cx="2225708" cy="1354779"/>
          </a:xfrm>
          <a:prstGeom prst="rect">
            <a:avLst/>
          </a:prstGeom>
        </p:spPr>
      </p:pic>
      <p:sp>
        <p:nvSpPr>
          <p:cNvPr id="12" name="+mega_title_02"/>
          <p:cNvSpPr>
            <a:spLocks noGrp="1"/>
          </p:cNvSpPr>
          <p:nvPr>
            <p:ph type="body" sz="quarter" idx="21" hasCustomPrompt="1"/>
          </p:nvPr>
        </p:nvSpPr>
        <p:spPr>
          <a:xfrm>
            <a:off x="2654016" y="1350697"/>
            <a:ext cx="2193383" cy="455047"/>
          </a:xfrm>
        </p:spPr>
        <p:txBody>
          <a:bodyPr/>
          <a:lstStyle/>
          <a:p>
            <a:r>
              <a:t>Basic Packaged Food</a:t>
            </a:r>
          </a:p>
        </p:txBody>
      </p:sp>
      <p:sp>
        <p:nvSpPr>
          <p:cNvPr id="13" name="+mega_weight_02"/>
          <p:cNvSpPr>
            <a:spLocks noGrp="1"/>
          </p:cNvSpPr>
          <p:nvPr>
            <p:ph type="body" sz="quarter" idx="22" hasCustomPrompt="1"/>
          </p:nvPr>
        </p:nvSpPr>
        <p:spPr>
          <a:xfrm>
            <a:off x="2654016" y="2248585"/>
            <a:ext cx="1208683" cy="455047"/>
          </a:xfrm>
        </p:spPr>
        <p:txBody>
          <a:bodyPr/>
          <a:lstStyle/>
          <a:p>
            <a:r>
              <a:t>21%</a:t>
            </a:r>
          </a:p>
        </p:txBody>
      </p:sp>
      <p:sp>
        <p:nvSpPr>
          <p:cNvPr id="14" name="+mega_weight_diff_02"/>
          <p:cNvSpPr>
            <a:spLocks noGrp="1"/>
          </p:cNvSpPr>
          <p:nvPr>
            <p:ph type="body" sz="quarter" idx="23" hasCustomPrompt="1"/>
          </p:nvPr>
        </p:nvSpPr>
        <p:spPr>
          <a:xfrm>
            <a:off x="3899407" y="2248466"/>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15" name="+mega_evo_02"/>
          <p:cNvSpPr>
            <a:spLocks noGrp="1"/>
          </p:cNvSpPr>
          <p:nvPr>
            <p:ph type="body" sz="quarter" idx="24" hasCustomPrompt="1"/>
          </p:nvPr>
        </p:nvSpPr>
        <p:spPr>
          <a:xfrm>
            <a:off x="2654016" y="3211158"/>
            <a:ext cx="2193383" cy="455047"/>
          </a:xfrm>
        </p:spPr>
        <p:txBody>
          <a:bodyPr/>
          <a:lstStyle/>
          <a:p>
            <a:r>
              <a:t>+3%</a:t>
            </a:r>
          </a:p>
        </p:txBody>
      </p:sp>
      <p:sp>
        <p:nvSpPr>
          <p:cNvPr id="16" name="+mega_cont_02"/>
          <p:cNvSpPr>
            <a:spLocks noGrp="1"/>
          </p:cNvSpPr>
          <p:nvPr>
            <p:ph type="body" sz="quarter" idx="26" hasCustomPrompt="1"/>
          </p:nvPr>
        </p:nvSpPr>
        <p:spPr>
          <a:xfrm>
            <a:off x="2654016" y="5604838"/>
            <a:ext cx="2193383" cy="455047"/>
          </a:xfrm>
        </p:spPr>
        <p:txBody>
          <a:bodyPr/>
          <a:lstStyle/>
          <a:p>
            <a:r>
              <a:t>+1pp</a:t>
            </a:r>
          </a:p>
        </p:txBody>
      </p:sp>
      <p:pic>
        <p:nvPicPr>
          <p:cNvPr id="17" name="+mega_trend_02"/>
          <p:cNvPicPr>
            <a:picLocks noGrp="1"/>
          </p:cNvPicPr>
          <p:nvPr>
            <p:ph type="pic" sz="quarter" idx="25" hasCustomPrompt="1"/>
          </p:nvPr>
        </p:nvPicPr>
        <p:blipFill>
          <a:blip r:embed="rId3" cstate="print"/>
          <a:stretch>
            <a:fillRect/>
          </a:stretch>
        </p:blipFill>
        <p:spPr>
          <a:xfrm>
            <a:off x="2643936" y="3752116"/>
            <a:ext cx="2225708" cy="1354779"/>
          </a:xfrm>
          <a:prstGeom prst="rect">
            <a:avLst/>
          </a:prstGeom>
        </p:spPr>
      </p:pic>
      <p:sp>
        <p:nvSpPr>
          <p:cNvPr id="18" name="+mega_title_03"/>
          <p:cNvSpPr>
            <a:spLocks noGrp="1"/>
          </p:cNvSpPr>
          <p:nvPr>
            <p:ph type="body" sz="quarter" idx="27" hasCustomPrompt="1"/>
          </p:nvPr>
        </p:nvSpPr>
        <p:spPr>
          <a:xfrm>
            <a:off x="4996620" y="1355822"/>
            <a:ext cx="2193383" cy="455047"/>
          </a:xfrm>
        </p:spPr>
        <p:txBody>
          <a:bodyPr/>
          <a:lstStyle/>
          <a:p>
            <a:r>
              <a:t>Cleaning Products &amp; Paper for Household Use</a:t>
            </a:r>
          </a:p>
        </p:txBody>
      </p:sp>
      <p:sp>
        <p:nvSpPr>
          <p:cNvPr id="19" name="+mega_weight_03"/>
          <p:cNvSpPr>
            <a:spLocks noGrp="1"/>
          </p:cNvSpPr>
          <p:nvPr>
            <p:ph type="body" sz="quarter" idx="28" hasCustomPrompt="1"/>
          </p:nvPr>
        </p:nvSpPr>
        <p:spPr>
          <a:xfrm>
            <a:off x="4996621" y="2253710"/>
            <a:ext cx="1208683" cy="455047"/>
          </a:xfrm>
        </p:spPr>
        <p:txBody>
          <a:bodyPr/>
          <a:lstStyle/>
          <a:p>
            <a:r>
              <a:t>11%</a:t>
            </a:r>
          </a:p>
        </p:txBody>
      </p:sp>
      <p:sp>
        <p:nvSpPr>
          <p:cNvPr id="20" name="+mega_weight_diff_03"/>
          <p:cNvSpPr>
            <a:spLocks noGrp="1"/>
          </p:cNvSpPr>
          <p:nvPr>
            <p:ph type="body" sz="quarter" idx="29" hasCustomPrompt="1"/>
          </p:nvPr>
        </p:nvSpPr>
        <p:spPr>
          <a:xfrm>
            <a:off x="6242011" y="2253592"/>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21" name="+mega_evo_03"/>
          <p:cNvSpPr>
            <a:spLocks noGrp="1"/>
          </p:cNvSpPr>
          <p:nvPr>
            <p:ph type="body" sz="quarter" idx="30" hasCustomPrompt="1"/>
          </p:nvPr>
        </p:nvSpPr>
        <p:spPr>
          <a:xfrm>
            <a:off x="4996620" y="3216283"/>
            <a:ext cx="2193383" cy="455047"/>
          </a:xfrm>
        </p:spPr>
        <p:txBody>
          <a:bodyPr/>
          <a:lstStyle/>
          <a:p>
            <a:r>
              <a:t>-1%</a:t>
            </a:r>
          </a:p>
        </p:txBody>
      </p:sp>
      <p:sp>
        <p:nvSpPr>
          <p:cNvPr id="22" name="+mega_cont_03"/>
          <p:cNvSpPr>
            <a:spLocks noGrp="1"/>
          </p:cNvSpPr>
          <p:nvPr>
            <p:ph type="body" sz="quarter" idx="32" hasCustomPrompt="1"/>
          </p:nvPr>
        </p:nvSpPr>
        <p:spPr>
          <a:xfrm>
            <a:off x="4996620" y="5609963"/>
            <a:ext cx="2193383" cy="455047"/>
          </a:xfrm>
        </p:spPr>
        <p:txBody>
          <a:bodyPr/>
          <a:lstStyle/>
          <a:p>
            <a:r>
              <a:t>0pp</a:t>
            </a:r>
          </a:p>
        </p:txBody>
      </p:sp>
      <p:pic>
        <p:nvPicPr>
          <p:cNvPr id="23" name="+mega_trend_03"/>
          <p:cNvPicPr>
            <a:picLocks noGrp="1"/>
          </p:cNvPicPr>
          <p:nvPr>
            <p:ph type="pic" sz="quarter" idx="31" hasCustomPrompt="1"/>
          </p:nvPr>
        </p:nvPicPr>
        <p:blipFill>
          <a:blip r:embed="rId4" cstate="print"/>
          <a:stretch>
            <a:fillRect/>
          </a:stretch>
        </p:blipFill>
        <p:spPr>
          <a:xfrm>
            <a:off x="4986540" y="3757242"/>
            <a:ext cx="2225708" cy="1354779"/>
          </a:xfrm>
          <a:prstGeom prst="rect">
            <a:avLst/>
          </a:prstGeom>
        </p:spPr>
      </p:pic>
      <p:sp>
        <p:nvSpPr>
          <p:cNvPr id="24" name="+mega_title_04"/>
          <p:cNvSpPr>
            <a:spLocks noGrp="1"/>
          </p:cNvSpPr>
          <p:nvPr>
            <p:ph type="body" sz="quarter" idx="33" hasCustomPrompt="1"/>
          </p:nvPr>
        </p:nvSpPr>
        <p:spPr>
          <a:xfrm>
            <a:off x="7348129" y="1349793"/>
            <a:ext cx="2193383" cy="455047"/>
          </a:xfrm>
        </p:spPr>
        <p:txBody>
          <a:bodyPr/>
          <a:lstStyle/>
          <a:p>
            <a:r>
              <a:t>Bottled Beverages, Soft Drinks, Water &amp; Drink Mixes</a:t>
            </a:r>
          </a:p>
        </p:txBody>
      </p:sp>
      <p:sp>
        <p:nvSpPr>
          <p:cNvPr id="25" name="+mega_weight_04"/>
          <p:cNvSpPr>
            <a:spLocks noGrp="1"/>
          </p:cNvSpPr>
          <p:nvPr>
            <p:ph type="body" sz="quarter" idx="34" hasCustomPrompt="1"/>
          </p:nvPr>
        </p:nvSpPr>
        <p:spPr>
          <a:xfrm>
            <a:off x="7348129" y="2247681"/>
            <a:ext cx="1208683" cy="455047"/>
          </a:xfrm>
        </p:spPr>
        <p:txBody>
          <a:bodyPr/>
          <a:lstStyle/>
          <a:p>
            <a:r>
              <a:t>11%</a:t>
            </a:r>
          </a:p>
        </p:txBody>
      </p:sp>
      <p:sp>
        <p:nvSpPr>
          <p:cNvPr id="26" name="+mega_weight_diff_04"/>
          <p:cNvSpPr>
            <a:spLocks noGrp="1"/>
          </p:cNvSpPr>
          <p:nvPr>
            <p:ph type="body" sz="quarter" idx="35" hasCustomPrompt="1"/>
          </p:nvPr>
        </p:nvSpPr>
        <p:spPr>
          <a:xfrm>
            <a:off x="8593520" y="2247563"/>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27" name="+mega_evo_04"/>
          <p:cNvSpPr>
            <a:spLocks noGrp="1"/>
          </p:cNvSpPr>
          <p:nvPr>
            <p:ph type="body" sz="quarter" idx="36" hasCustomPrompt="1"/>
          </p:nvPr>
        </p:nvSpPr>
        <p:spPr>
          <a:xfrm>
            <a:off x="7348129" y="3210254"/>
            <a:ext cx="2193383" cy="455047"/>
          </a:xfrm>
        </p:spPr>
        <p:txBody>
          <a:bodyPr/>
          <a:lstStyle/>
          <a:p>
            <a:r>
              <a:t>+2%</a:t>
            </a:r>
          </a:p>
        </p:txBody>
      </p:sp>
      <p:sp>
        <p:nvSpPr>
          <p:cNvPr id="28" name="+mega_cont_04"/>
          <p:cNvSpPr>
            <a:spLocks noGrp="1"/>
          </p:cNvSpPr>
          <p:nvPr>
            <p:ph type="body" sz="quarter" idx="38" hasCustomPrompt="1"/>
          </p:nvPr>
        </p:nvSpPr>
        <p:spPr>
          <a:xfrm>
            <a:off x="7348129" y="5603934"/>
            <a:ext cx="2193383" cy="455047"/>
          </a:xfrm>
        </p:spPr>
        <p:txBody>
          <a:bodyPr/>
          <a:lstStyle/>
          <a:p>
            <a:r>
              <a:t>0pp</a:t>
            </a:r>
          </a:p>
        </p:txBody>
      </p:sp>
      <p:pic>
        <p:nvPicPr>
          <p:cNvPr id="29" name="+mega_trend_04"/>
          <p:cNvPicPr>
            <a:picLocks noGrp="1"/>
          </p:cNvPicPr>
          <p:nvPr>
            <p:ph type="pic" sz="quarter" idx="37" hasCustomPrompt="1"/>
          </p:nvPr>
        </p:nvPicPr>
        <p:blipFill>
          <a:blip r:embed="rId5" cstate="print"/>
          <a:stretch>
            <a:fillRect/>
          </a:stretch>
        </p:blipFill>
        <p:spPr>
          <a:xfrm>
            <a:off x="7338049" y="3751213"/>
            <a:ext cx="2225708" cy="1354779"/>
          </a:xfrm>
          <a:prstGeom prst="rect">
            <a:avLst/>
          </a:prstGeom>
        </p:spPr>
      </p:pic>
      <p:sp>
        <p:nvSpPr>
          <p:cNvPr id="30" name="+mega_title_05"/>
          <p:cNvSpPr>
            <a:spLocks noGrp="1"/>
          </p:cNvSpPr>
          <p:nvPr>
            <p:ph type="body" sz="quarter" idx="39" hasCustomPrompt="1"/>
          </p:nvPr>
        </p:nvSpPr>
        <p:spPr>
          <a:xfrm>
            <a:off x="9699638" y="1349793"/>
            <a:ext cx="2193383" cy="455047"/>
          </a:xfrm>
        </p:spPr>
        <p:txBody>
          <a:bodyPr/>
          <a:lstStyle/>
          <a:p>
            <a:r>
              <a:t>Beauty &amp; Health</a:t>
            </a:r>
          </a:p>
        </p:txBody>
      </p:sp>
      <p:sp>
        <p:nvSpPr>
          <p:cNvPr id="31" name="+mega_weight_05"/>
          <p:cNvSpPr>
            <a:spLocks noGrp="1"/>
          </p:cNvSpPr>
          <p:nvPr>
            <p:ph type="body" sz="quarter" idx="40" hasCustomPrompt="1"/>
          </p:nvPr>
        </p:nvSpPr>
        <p:spPr>
          <a:xfrm>
            <a:off x="9699638" y="2247681"/>
            <a:ext cx="1208683" cy="455047"/>
          </a:xfrm>
        </p:spPr>
        <p:txBody>
          <a:bodyPr/>
          <a:lstStyle/>
          <a:p>
            <a:r>
              <a:t>6%</a:t>
            </a:r>
          </a:p>
        </p:txBody>
      </p:sp>
      <p:sp>
        <p:nvSpPr>
          <p:cNvPr id="32" name="+mega_weight_diff_05"/>
          <p:cNvSpPr>
            <a:spLocks noGrp="1"/>
          </p:cNvSpPr>
          <p:nvPr>
            <p:ph type="body" sz="quarter" idx="41" hasCustomPrompt="1"/>
          </p:nvPr>
        </p:nvSpPr>
        <p:spPr>
          <a:xfrm>
            <a:off x="10945029" y="2247563"/>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33" name="+mega_evo_05"/>
          <p:cNvSpPr>
            <a:spLocks noGrp="1"/>
          </p:cNvSpPr>
          <p:nvPr>
            <p:ph type="body" sz="quarter" idx="42" hasCustomPrompt="1"/>
          </p:nvPr>
        </p:nvSpPr>
        <p:spPr>
          <a:xfrm>
            <a:off x="9699638" y="3210254"/>
            <a:ext cx="2193383" cy="455047"/>
          </a:xfrm>
        </p:spPr>
        <p:txBody>
          <a:bodyPr/>
          <a:lstStyle/>
          <a:p>
            <a:r>
              <a:t>-1%</a:t>
            </a:r>
          </a:p>
        </p:txBody>
      </p:sp>
      <p:sp>
        <p:nvSpPr>
          <p:cNvPr id="34" name="+mega_cont_05"/>
          <p:cNvSpPr>
            <a:spLocks noGrp="1"/>
          </p:cNvSpPr>
          <p:nvPr>
            <p:ph type="body" sz="quarter" idx="44" hasCustomPrompt="1"/>
          </p:nvPr>
        </p:nvSpPr>
        <p:spPr>
          <a:xfrm>
            <a:off x="9699638" y="5603934"/>
            <a:ext cx="2193383" cy="455047"/>
          </a:xfrm>
        </p:spPr>
        <p:txBody>
          <a:bodyPr/>
          <a:lstStyle/>
          <a:p>
            <a:r>
              <a:t>0pp</a:t>
            </a:r>
          </a:p>
        </p:txBody>
      </p:sp>
      <p:pic>
        <p:nvPicPr>
          <p:cNvPr id="35" name="+mega_trend_05"/>
          <p:cNvPicPr>
            <a:picLocks noGrp="1"/>
          </p:cNvPicPr>
          <p:nvPr>
            <p:ph type="pic" sz="quarter" idx="43" hasCustomPrompt="1"/>
          </p:nvPr>
        </p:nvPicPr>
        <p:blipFill>
          <a:blip r:embed="rId6" cstate="print"/>
          <a:stretch>
            <a:fillRect/>
          </a:stretch>
        </p:blipFill>
        <p:spPr>
          <a:xfrm>
            <a:off x="9689557" y="3751213"/>
            <a:ext cx="2225708" cy="13547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_report_title"/>
          <p:cNvSpPr>
            <a:spLocks noGrp="1"/>
          </p:cNvSpPr>
          <p:nvPr>
            <p:ph type="body" sz="quarter" idx="10" hasCustomPrompt="1"/>
          </p:nvPr>
        </p:nvSpPr>
        <p:spPr>
          <a:xfrm>
            <a:off x="6908252" y="179901"/>
            <a:ext cx="5009903" cy="298756"/>
          </a:xfrm>
        </p:spPr>
        <p:txBody>
          <a:bodyPr/>
          <a:lstStyle/>
          <a:p>
            <a:r>
              <a:t>2025 ONLINE GROCERY TRENDS REPORT</a:t>
            </a:r>
          </a:p>
        </p:txBody>
      </p:sp>
      <p:sp>
        <p:nvSpPr>
          <p:cNvPr id="3" name="+header_section_title"/>
          <p:cNvSpPr>
            <a:spLocks noGrp="1"/>
          </p:cNvSpPr>
          <p:nvPr>
            <p:ph type="body" sz="quarter" idx="11" hasCustomPrompt="1"/>
          </p:nvPr>
        </p:nvSpPr>
        <p:spPr>
          <a:xfrm>
            <a:off x="273847" y="179901"/>
            <a:ext cx="5009903" cy="298756"/>
          </a:xfrm>
        </p:spPr>
        <p:txBody>
          <a:bodyPr/>
          <a:lstStyle/>
          <a:p>
            <a:r>
              <a:t>ERETAIL AUDIT PANEL OVERVIEW</a:t>
            </a:r>
          </a:p>
        </p:txBody>
      </p:sp>
      <p:sp>
        <p:nvSpPr>
          <p:cNvPr id="4" name="+header_title"/>
          <p:cNvSpPr>
            <a:spLocks noGrp="1"/>
          </p:cNvSpPr>
          <p:nvPr>
            <p:ph type="title" hasCustomPrompt="1"/>
          </p:nvPr>
        </p:nvSpPr>
        <p:spPr>
          <a:xfrm>
            <a:off x="273847" y="494521"/>
            <a:ext cx="10671183" cy="636484"/>
          </a:xfrm>
        </p:spPr>
        <p:txBody>
          <a:bodyPr/>
          <a:lstStyle/>
          <a:p>
            <a:r>
              <a:t>Mega Categories Overview</a:t>
            </a:r>
          </a:p>
        </p:txBody>
      </p:sp>
      <p:sp>
        <p:nvSpPr>
          <p:cNvPr id="5" name="+header_index"/>
          <p:cNvSpPr>
            <a:spLocks noGrp="1"/>
          </p:cNvSpPr>
          <p:nvPr>
            <p:ph type="body" sz="quarter" idx="45" hasCustomPrompt="1"/>
          </p:nvPr>
        </p:nvSpPr>
        <p:spPr>
          <a:xfrm>
            <a:off x="10967273" y="478657"/>
            <a:ext cx="947993" cy="652348"/>
          </a:xfrm>
        </p:spPr>
        <p:txBody>
          <a:bodyPr/>
          <a:lstStyle/>
          <a:p>
            <a:r>
              <a:t>2/2</a:t>
            </a:r>
          </a:p>
        </p:txBody>
      </p:sp>
      <p:sp>
        <p:nvSpPr>
          <p:cNvPr id="6" name="+mega_title_01"/>
          <p:cNvSpPr>
            <a:spLocks noGrp="1"/>
          </p:cNvSpPr>
          <p:nvPr>
            <p:ph type="body" sz="quarter" idx="20" hasCustomPrompt="1"/>
          </p:nvPr>
        </p:nvSpPr>
        <p:spPr>
          <a:xfrm>
            <a:off x="283926" y="1349793"/>
            <a:ext cx="2193383" cy="455047"/>
          </a:xfrm>
        </p:spPr>
        <p:txBody>
          <a:bodyPr/>
          <a:lstStyle/>
          <a:p>
            <a:r>
              <a:t>Frozen foods</a:t>
            </a:r>
          </a:p>
        </p:txBody>
      </p:sp>
      <p:sp>
        <p:nvSpPr>
          <p:cNvPr id="7" name="+mega_weight_01"/>
          <p:cNvSpPr>
            <a:spLocks noGrp="1"/>
          </p:cNvSpPr>
          <p:nvPr>
            <p:ph type="body" sz="quarter" idx="15" hasCustomPrompt="1"/>
          </p:nvPr>
        </p:nvSpPr>
        <p:spPr>
          <a:xfrm>
            <a:off x="283926" y="2247681"/>
            <a:ext cx="1208683" cy="455047"/>
          </a:xfrm>
        </p:spPr>
        <p:txBody>
          <a:bodyPr/>
          <a:lstStyle/>
          <a:p>
            <a:r>
              <a:t>5%</a:t>
            </a:r>
          </a:p>
        </p:txBody>
      </p:sp>
      <p:sp>
        <p:nvSpPr>
          <p:cNvPr id="8" name="+mega_weight_diff_01"/>
          <p:cNvSpPr>
            <a:spLocks noGrp="1"/>
          </p:cNvSpPr>
          <p:nvPr>
            <p:ph type="body" sz="quarter" idx="16" hasCustomPrompt="1"/>
          </p:nvPr>
        </p:nvSpPr>
        <p:spPr>
          <a:xfrm>
            <a:off x="1529317" y="2247563"/>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9" name="+mega_evo_01"/>
          <p:cNvSpPr>
            <a:spLocks noGrp="1"/>
          </p:cNvSpPr>
          <p:nvPr>
            <p:ph type="body" sz="quarter" idx="17" hasCustomPrompt="1"/>
          </p:nvPr>
        </p:nvSpPr>
        <p:spPr>
          <a:xfrm>
            <a:off x="283926" y="3210254"/>
            <a:ext cx="2193383" cy="455047"/>
          </a:xfrm>
        </p:spPr>
        <p:txBody>
          <a:bodyPr/>
          <a:lstStyle/>
          <a:p>
            <a:r>
              <a:t>+7%</a:t>
            </a:r>
          </a:p>
        </p:txBody>
      </p:sp>
      <p:sp>
        <p:nvSpPr>
          <p:cNvPr id="10" name="+mega_cont_01"/>
          <p:cNvSpPr>
            <a:spLocks noGrp="1"/>
          </p:cNvSpPr>
          <p:nvPr>
            <p:ph type="body" sz="quarter" idx="18" hasCustomPrompt="1"/>
          </p:nvPr>
        </p:nvSpPr>
        <p:spPr>
          <a:xfrm>
            <a:off x="283926" y="5603934"/>
            <a:ext cx="2193383" cy="455047"/>
          </a:xfrm>
        </p:spPr>
        <p:txBody>
          <a:bodyPr/>
          <a:lstStyle/>
          <a:p>
            <a:r>
              <a:t>0pp</a:t>
            </a:r>
          </a:p>
        </p:txBody>
      </p:sp>
      <p:pic>
        <p:nvPicPr>
          <p:cNvPr id="11" name="+mega_trend_01"/>
          <p:cNvPicPr>
            <a:picLocks noGrp="1"/>
          </p:cNvPicPr>
          <p:nvPr>
            <p:ph type="pic" sz="quarter" idx="19" hasCustomPrompt="1"/>
          </p:nvPr>
        </p:nvPicPr>
        <p:blipFill>
          <a:blip r:embed="rId2" cstate="print"/>
          <a:stretch>
            <a:fillRect/>
          </a:stretch>
        </p:blipFill>
        <p:spPr>
          <a:xfrm>
            <a:off x="273846" y="3751213"/>
            <a:ext cx="2225708" cy="1354779"/>
          </a:xfrm>
          <a:prstGeom prst="rect">
            <a:avLst/>
          </a:prstGeom>
        </p:spPr>
      </p:pic>
      <p:sp>
        <p:nvSpPr>
          <p:cNvPr id="12" name="+mega_title_02"/>
          <p:cNvSpPr>
            <a:spLocks noGrp="1"/>
          </p:cNvSpPr>
          <p:nvPr>
            <p:ph type="body" sz="quarter" idx="21" hasCustomPrompt="1"/>
          </p:nvPr>
        </p:nvSpPr>
        <p:spPr>
          <a:xfrm>
            <a:off x="2654016" y="1350697"/>
            <a:ext cx="2193383" cy="455047"/>
          </a:xfrm>
        </p:spPr>
        <p:txBody>
          <a:bodyPr/>
          <a:lstStyle/>
          <a:p>
            <a:r>
              <a:t>Other</a:t>
            </a:r>
          </a:p>
        </p:txBody>
      </p:sp>
      <p:sp>
        <p:nvSpPr>
          <p:cNvPr id="13" name="+mega_weight_02"/>
          <p:cNvSpPr>
            <a:spLocks noGrp="1"/>
          </p:cNvSpPr>
          <p:nvPr>
            <p:ph type="body" sz="quarter" idx="22" hasCustomPrompt="1"/>
          </p:nvPr>
        </p:nvSpPr>
        <p:spPr>
          <a:xfrm>
            <a:off x="2654016" y="2248585"/>
            <a:ext cx="1208683" cy="455047"/>
          </a:xfrm>
        </p:spPr>
        <p:txBody>
          <a:bodyPr/>
          <a:lstStyle/>
          <a:p>
            <a:r>
              <a:t>4%</a:t>
            </a:r>
          </a:p>
        </p:txBody>
      </p:sp>
      <p:sp>
        <p:nvSpPr>
          <p:cNvPr id="14" name="+mega_weight_diff_02"/>
          <p:cNvSpPr>
            <a:spLocks noGrp="1"/>
          </p:cNvSpPr>
          <p:nvPr>
            <p:ph type="body" sz="quarter" idx="23" hasCustomPrompt="1"/>
          </p:nvPr>
        </p:nvSpPr>
        <p:spPr>
          <a:xfrm>
            <a:off x="3899407" y="2248466"/>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15" name="+mega_evo_02"/>
          <p:cNvSpPr>
            <a:spLocks noGrp="1"/>
          </p:cNvSpPr>
          <p:nvPr>
            <p:ph type="body" sz="quarter" idx="24" hasCustomPrompt="1"/>
          </p:nvPr>
        </p:nvSpPr>
        <p:spPr>
          <a:xfrm>
            <a:off x="2654016" y="3211158"/>
            <a:ext cx="2193383" cy="455047"/>
          </a:xfrm>
        </p:spPr>
        <p:txBody>
          <a:bodyPr/>
          <a:lstStyle/>
          <a:p>
            <a:r>
              <a:t>+9%</a:t>
            </a:r>
          </a:p>
        </p:txBody>
      </p:sp>
      <p:sp>
        <p:nvSpPr>
          <p:cNvPr id="16" name="+mega_cont_02"/>
          <p:cNvSpPr>
            <a:spLocks noGrp="1"/>
          </p:cNvSpPr>
          <p:nvPr>
            <p:ph type="body" sz="quarter" idx="26" hasCustomPrompt="1"/>
          </p:nvPr>
        </p:nvSpPr>
        <p:spPr>
          <a:xfrm>
            <a:off x="2654016" y="5604838"/>
            <a:ext cx="2193383" cy="455047"/>
          </a:xfrm>
        </p:spPr>
        <p:txBody>
          <a:bodyPr/>
          <a:lstStyle/>
          <a:p>
            <a:r>
              <a:t>0pp</a:t>
            </a:r>
          </a:p>
        </p:txBody>
      </p:sp>
      <p:pic>
        <p:nvPicPr>
          <p:cNvPr id="17" name="+mega_trend_02"/>
          <p:cNvPicPr>
            <a:picLocks noGrp="1"/>
          </p:cNvPicPr>
          <p:nvPr>
            <p:ph type="pic" sz="quarter" idx="25" hasCustomPrompt="1"/>
          </p:nvPr>
        </p:nvPicPr>
        <p:blipFill>
          <a:blip r:embed="rId3" cstate="print"/>
          <a:stretch>
            <a:fillRect/>
          </a:stretch>
        </p:blipFill>
        <p:spPr>
          <a:xfrm>
            <a:off x="2643936" y="3752116"/>
            <a:ext cx="2225708" cy="1354779"/>
          </a:xfrm>
          <a:prstGeom prst="rect">
            <a:avLst/>
          </a:prstGeom>
        </p:spPr>
      </p:pic>
      <p:sp>
        <p:nvSpPr>
          <p:cNvPr id="18" name="+mega_title_03"/>
          <p:cNvSpPr>
            <a:spLocks noGrp="1"/>
          </p:cNvSpPr>
          <p:nvPr>
            <p:ph type="body" sz="quarter" idx="27" hasCustomPrompt="1"/>
          </p:nvPr>
        </p:nvSpPr>
        <p:spPr>
          <a:xfrm>
            <a:off x="4996620" y="1355822"/>
            <a:ext cx="2193383" cy="455047"/>
          </a:xfrm>
        </p:spPr>
        <p:txBody>
          <a:bodyPr/>
          <a:lstStyle/>
          <a:p>
            <a:r>
              <a:t>Bakery</a:t>
            </a:r>
          </a:p>
        </p:txBody>
      </p:sp>
      <p:sp>
        <p:nvSpPr>
          <p:cNvPr id="19" name="+mega_weight_03"/>
          <p:cNvSpPr>
            <a:spLocks noGrp="1"/>
          </p:cNvSpPr>
          <p:nvPr>
            <p:ph type="body" sz="quarter" idx="28" hasCustomPrompt="1"/>
          </p:nvPr>
        </p:nvSpPr>
        <p:spPr>
          <a:xfrm>
            <a:off x="4996621" y="2253710"/>
            <a:ext cx="1208683" cy="455047"/>
          </a:xfrm>
        </p:spPr>
        <p:txBody>
          <a:bodyPr/>
          <a:lstStyle/>
          <a:p>
            <a:r>
              <a:t>4%</a:t>
            </a:r>
          </a:p>
        </p:txBody>
      </p:sp>
      <p:sp>
        <p:nvSpPr>
          <p:cNvPr id="20" name="+mega_weight_diff_03"/>
          <p:cNvSpPr>
            <a:spLocks noGrp="1"/>
          </p:cNvSpPr>
          <p:nvPr>
            <p:ph type="body" sz="quarter" idx="29" hasCustomPrompt="1"/>
          </p:nvPr>
        </p:nvSpPr>
        <p:spPr>
          <a:xfrm>
            <a:off x="6242011" y="2253592"/>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21" name="+mega_evo_03"/>
          <p:cNvSpPr>
            <a:spLocks noGrp="1"/>
          </p:cNvSpPr>
          <p:nvPr>
            <p:ph type="body" sz="quarter" idx="30" hasCustomPrompt="1"/>
          </p:nvPr>
        </p:nvSpPr>
        <p:spPr>
          <a:xfrm>
            <a:off x="4996620" y="3216283"/>
            <a:ext cx="2193383" cy="455047"/>
          </a:xfrm>
        </p:spPr>
        <p:txBody>
          <a:bodyPr/>
          <a:lstStyle/>
          <a:p>
            <a:r>
              <a:t>+3%</a:t>
            </a:r>
          </a:p>
        </p:txBody>
      </p:sp>
      <p:sp>
        <p:nvSpPr>
          <p:cNvPr id="22" name="+mega_cont_03"/>
          <p:cNvSpPr>
            <a:spLocks noGrp="1"/>
          </p:cNvSpPr>
          <p:nvPr>
            <p:ph type="body" sz="quarter" idx="32" hasCustomPrompt="1"/>
          </p:nvPr>
        </p:nvSpPr>
        <p:spPr>
          <a:xfrm>
            <a:off x="4996620" y="5609963"/>
            <a:ext cx="2193383" cy="455047"/>
          </a:xfrm>
        </p:spPr>
        <p:txBody>
          <a:bodyPr/>
          <a:lstStyle/>
          <a:p>
            <a:r>
              <a:t>0pp</a:t>
            </a:r>
          </a:p>
        </p:txBody>
      </p:sp>
      <p:pic>
        <p:nvPicPr>
          <p:cNvPr id="23" name="+mega_trend_03"/>
          <p:cNvPicPr>
            <a:picLocks noGrp="1"/>
          </p:cNvPicPr>
          <p:nvPr>
            <p:ph type="pic" sz="quarter" idx="31" hasCustomPrompt="1"/>
          </p:nvPr>
        </p:nvPicPr>
        <p:blipFill>
          <a:blip r:embed="rId4" cstate="print"/>
          <a:stretch>
            <a:fillRect/>
          </a:stretch>
        </p:blipFill>
        <p:spPr>
          <a:xfrm>
            <a:off x="4986540" y="3757242"/>
            <a:ext cx="2225708" cy="1354779"/>
          </a:xfrm>
          <a:prstGeom prst="rect">
            <a:avLst/>
          </a:prstGeom>
        </p:spPr>
      </p:pic>
      <p:sp>
        <p:nvSpPr>
          <p:cNvPr id="24" name="+mega_title_04"/>
          <p:cNvSpPr>
            <a:spLocks noGrp="1"/>
          </p:cNvSpPr>
          <p:nvPr>
            <p:ph type="body" sz="quarter" idx="33" hasCustomPrompt="1"/>
          </p:nvPr>
        </p:nvSpPr>
        <p:spPr>
          <a:xfrm>
            <a:off x="7348129" y="1349793"/>
            <a:ext cx="2193383" cy="455047"/>
          </a:xfrm>
        </p:spPr>
        <p:txBody>
          <a:bodyPr/>
          <a:lstStyle/>
          <a:p>
            <a:r>
              <a:t>Baby &amp; Kid</a:t>
            </a:r>
          </a:p>
        </p:txBody>
      </p:sp>
      <p:sp>
        <p:nvSpPr>
          <p:cNvPr id="25" name="+mega_weight_04"/>
          <p:cNvSpPr>
            <a:spLocks noGrp="1"/>
          </p:cNvSpPr>
          <p:nvPr>
            <p:ph type="body" sz="quarter" idx="34" hasCustomPrompt="1"/>
          </p:nvPr>
        </p:nvSpPr>
        <p:spPr>
          <a:xfrm>
            <a:off x="7348129" y="2247681"/>
            <a:ext cx="1208683" cy="455047"/>
          </a:xfrm>
        </p:spPr>
        <p:txBody>
          <a:bodyPr/>
          <a:lstStyle/>
          <a:p>
            <a:r>
              <a:t>3%</a:t>
            </a:r>
          </a:p>
        </p:txBody>
      </p:sp>
      <p:sp>
        <p:nvSpPr>
          <p:cNvPr id="26" name="+mega_weight_diff_04"/>
          <p:cNvSpPr>
            <a:spLocks noGrp="1"/>
          </p:cNvSpPr>
          <p:nvPr>
            <p:ph type="body" sz="quarter" idx="35" hasCustomPrompt="1"/>
          </p:nvPr>
        </p:nvSpPr>
        <p:spPr>
          <a:xfrm>
            <a:off x="8593520" y="2247563"/>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27" name="+mega_evo_04"/>
          <p:cNvSpPr>
            <a:spLocks noGrp="1"/>
          </p:cNvSpPr>
          <p:nvPr>
            <p:ph type="body" sz="quarter" idx="36" hasCustomPrompt="1"/>
          </p:nvPr>
        </p:nvSpPr>
        <p:spPr>
          <a:xfrm>
            <a:off x="7348129" y="3210254"/>
            <a:ext cx="2193383" cy="455047"/>
          </a:xfrm>
        </p:spPr>
        <p:txBody>
          <a:bodyPr/>
          <a:lstStyle/>
          <a:p>
            <a:r>
              <a:t>-6%</a:t>
            </a:r>
          </a:p>
        </p:txBody>
      </p:sp>
      <p:sp>
        <p:nvSpPr>
          <p:cNvPr id="28" name="+mega_cont_04"/>
          <p:cNvSpPr>
            <a:spLocks noGrp="1"/>
          </p:cNvSpPr>
          <p:nvPr>
            <p:ph type="body" sz="quarter" idx="38" hasCustomPrompt="1"/>
          </p:nvPr>
        </p:nvSpPr>
        <p:spPr>
          <a:xfrm>
            <a:off x="7348129" y="5603934"/>
            <a:ext cx="2193383" cy="455047"/>
          </a:xfrm>
        </p:spPr>
        <p:txBody>
          <a:bodyPr/>
          <a:lstStyle/>
          <a:p>
            <a:r>
              <a:t>0pp</a:t>
            </a:r>
          </a:p>
        </p:txBody>
      </p:sp>
      <p:pic>
        <p:nvPicPr>
          <p:cNvPr id="29" name="+mega_trend_04"/>
          <p:cNvPicPr>
            <a:picLocks noGrp="1"/>
          </p:cNvPicPr>
          <p:nvPr>
            <p:ph type="pic" sz="quarter" idx="37" hasCustomPrompt="1"/>
          </p:nvPr>
        </p:nvPicPr>
        <p:blipFill>
          <a:blip r:embed="rId5" cstate="print"/>
          <a:stretch>
            <a:fillRect/>
          </a:stretch>
        </p:blipFill>
        <p:spPr>
          <a:xfrm>
            <a:off x="7338049" y="3751213"/>
            <a:ext cx="2225708" cy="1354779"/>
          </a:xfrm>
          <a:prstGeom prst="rect">
            <a:avLst/>
          </a:prstGeom>
        </p:spPr>
      </p:pic>
      <p:sp>
        <p:nvSpPr>
          <p:cNvPr id="30" name="+mega_title_05"/>
          <p:cNvSpPr>
            <a:spLocks noGrp="1"/>
          </p:cNvSpPr>
          <p:nvPr>
            <p:ph type="body" sz="quarter" idx="39" hasCustomPrompt="1"/>
          </p:nvPr>
        </p:nvSpPr>
        <p:spPr>
          <a:xfrm>
            <a:off x="9699638" y="1349793"/>
            <a:ext cx="2193383" cy="455047"/>
          </a:xfrm>
        </p:spPr>
        <p:txBody>
          <a:bodyPr/>
          <a:lstStyle/>
          <a:p>
            <a:r>
              <a:t>Pet Supplies</a:t>
            </a:r>
          </a:p>
        </p:txBody>
      </p:sp>
      <p:sp>
        <p:nvSpPr>
          <p:cNvPr id="31" name="+mega_weight_05"/>
          <p:cNvSpPr>
            <a:spLocks noGrp="1"/>
          </p:cNvSpPr>
          <p:nvPr>
            <p:ph type="body" sz="quarter" idx="40" hasCustomPrompt="1"/>
          </p:nvPr>
        </p:nvSpPr>
        <p:spPr>
          <a:xfrm>
            <a:off x="9699638" y="2247681"/>
            <a:ext cx="1208683" cy="455047"/>
          </a:xfrm>
        </p:spPr>
        <p:txBody>
          <a:bodyPr/>
          <a:lstStyle/>
          <a:p>
            <a:r>
              <a:t>1%</a:t>
            </a:r>
          </a:p>
        </p:txBody>
      </p:sp>
      <p:sp>
        <p:nvSpPr>
          <p:cNvPr id="32" name="+mega_weight_diff_05"/>
          <p:cNvSpPr>
            <a:spLocks noGrp="1"/>
          </p:cNvSpPr>
          <p:nvPr>
            <p:ph type="body" sz="quarter" idx="41" hasCustomPrompt="1"/>
          </p:nvPr>
        </p:nvSpPr>
        <p:spPr>
          <a:xfrm>
            <a:off x="10945029" y="2247563"/>
            <a:ext cx="947993" cy="455047"/>
          </a:xfrm>
        </p:spPr>
        <p:txBody>
          <a:bodyPr/>
          <a:lstStyle/>
          <a:p>
            <a:pPr>
              <a:lnSpc>
                <a:spcPct val="100000"/>
              </a:lnSpc>
              <a:spcBef>
                <a:spcPts val="0"/>
              </a:spcBef>
            </a:pPr>
            <a:r>
              <a:rPr>
                <a:solidFill>
                  <a:srgbClr val="A1A4B2">
                    <a:alpha val="100000"/>
                  </a:srgbClr>
                </a:solidFill>
                <a:latin typeface="Arial"/>
                <a:cs typeface="Arial"/>
                <a:sym typeface="Arial"/>
              </a:rPr>
              <a:t>0pp</a:t>
            </a:r>
          </a:p>
        </p:txBody>
      </p:sp>
      <p:sp>
        <p:nvSpPr>
          <p:cNvPr id="33" name="+mega_evo_05"/>
          <p:cNvSpPr>
            <a:spLocks noGrp="1"/>
          </p:cNvSpPr>
          <p:nvPr>
            <p:ph type="body" sz="quarter" idx="42" hasCustomPrompt="1"/>
          </p:nvPr>
        </p:nvSpPr>
        <p:spPr>
          <a:xfrm>
            <a:off x="9699638" y="3210254"/>
            <a:ext cx="2193383" cy="455047"/>
          </a:xfrm>
        </p:spPr>
        <p:txBody>
          <a:bodyPr/>
          <a:lstStyle/>
          <a:p>
            <a:r>
              <a:t>+10%</a:t>
            </a:r>
          </a:p>
        </p:txBody>
      </p:sp>
      <p:sp>
        <p:nvSpPr>
          <p:cNvPr id="34" name="+mega_cont_05"/>
          <p:cNvSpPr>
            <a:spLocks noGrp="1"/>
          </p:cNvSpPr>
          <p:nvPr>
            <p:ph type="body" sz="quarter" idx="44" hasCustomPrompt="1"/>
          </p:nvPr>
        </p:nvSpPr>
        <p:spPr>
          <a:xfrm>
            <a:off x="9699638" y="5603934"/>
            <a:ext cx="2193383" cy="455047"/>
          </a:xfrm>
        </p:spPr>
        <p:txBody>
          <a:bodyPr/>
          <a:lstStyle/>
          <a:p>
            <a:r>
              <a:t>0pp</a:t>
            </a:r>
          </a:p>
        </p:txBody>
      </p:sp>
      <p:pic>
        <p:nvPicPr>
          <p:cNvPr id="35" name="+mega_trend_05"/>
          <p:cNvPicPr>
            <a:picLocks noGrp="1"/>
          </p:cNvPicPr>
          <p:nvPr>
            <p:ph type="pic" sz="quarter" idx="43" hasCustomPrompt="1"/>
          </p:nvPr>
        </p:nvPicPr>
        <p:blipFill>
          <a:blip r:embed="rId6" cstate="print"/>
          <a:stretch>
            <a:fillRect/>
          </a:stretch>
        </p:blipFill>
        <p:spPr>
          <a:xfrm>
            <a:off x="9689557" y="3751213"/>
            <a:ext cx="2225708" cy="135477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fountain&#10;&#10;Description automatically generated">
            <a:extLst>
              <a:ext uri="{FF2B5EF4-FFF2-40B4-BE49-F238E27FC236}">
                <a16:creationId xmlns:a16="http://schemas.microsoft.com/office/drawing/2014/main" id="{831A6E87-EAB7-D9F3-D065-EC8C4CE69CF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19898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9">
            <a:extLst>
              <a:ext uri="{FF2B5EF4-FFF2-40B4-BE49-F238E27FC236}">
                <a16:creationId xmlns:a16="http://schemas.microsoft.com/office/drawing/2014/main" id="{A4AD128D-B102-4DA4-9B2F-71A8FE1B8F2F}"/>
              </a:ext>
            </a:extLst>
          </p:cNvPr>
          <p:cNvGraphicFramePr>
            <a:graphicFrameLocks noChangeAspect="1"/>
          </p:cNvGraphicFramePr>
          <p:nvPr>
            <p:custDataLst>
              <p:tags r:id="rId1"/>
            </p:custDataLst>
          </p:nvPr>
        </p:nvGraphicFramePr>
        <p:xfrm>
          <a:off x="6295800" y="4348041"/>
          <a:ext cx="5469480" cy="2296032"/>
        </p:xfrm>
        <a:graphic>
          <a:graphicData uri="http://schemas.openxmlformats.org/drawingml/2006/chart">
            <c:chart xmlns:c="http://schemas.openxmlformats.org/drawingml/2006/chart" xmlns:r="http://schemas.openxmlformats.org/officeDocument/2006/relationships" r:id="rId7"/>
          </a:graphicData>
        </a:graphic>
      </p:graphicFrame>
      <p:sp>
        <p:nvSpPr>
          <p:cNvPr id="3" name="Title 2">
            <a:extLst>
              <a:ext uri="{FF2B5EF4-FFF2-40B4-BE49-F238E27FC236}">
                <a16:creationId xmlns:a16="http://schemas.microsoft.com/office/drawing/2014/main" id="{D3C2454E-5972-458E-B7B8-5D8154A99DDE}"/>
              </a:ext>
            </a:extLst>
          </p:cNvPr>
          <p:cNvSpPr>
            <a:spLocks noGrp="1"/>
          </p:cNvSpPr>
          <p:nvPr>
            <p:ph type="title"/>
          </p:nvPr>
        </p:nvSpPr>
        <p:spPr/>
        <p:txBody>
          <a:bodyPr/>
          <a:lstStyle/>
          <a:p>
            <a:r>
              <a:rPr lang="en-US" dirty="0"/>
              <a:t>Greek Economy </a:t>
            </a:r>
            <a:endParaRPr lang="el-GR" dirty="0"/>
          </a:p>
        </p:txBody>
      </p:sp>
      <p:sp>
        <p:nvSpPr>
          <p:cNvPr id="4" name="Text Placeholder 3">
            <a:extLst>
              <a:ext uri="{FF2B5EF4-FFF2-40B4-BE49-F238E27FC236}">
                <a16:creationId xmlns:a16="http://schemas.microsoft.com/office/drawing/2014/main" id="{3735D189-9050-1468-7D2B-2F54155CC311}"/>
              </a:ext>
            </a:extLst>
          </p:cNvPr>
          <p:cNvSpPr>
            <a:spLocks noGrp="1"/>
          </p:cNvSpPr>
          <p:nvPr>
            <p:ph type="body" sz="quarter" idx="31"/>
          </p:nvPr>
        </p:nvSpPr>
        <p:spPr/>
        <p:txBody>
          <a:bodyPr/>
          <a:lstStyle/>
          <a:p>
            <a:r>
              <a:rPr lang="en-US" dirty="0"/>
              <a:t>Source: ELSTAT (latest available period/provisional data</a:t>
            </a:r>
          </a:p>
        </p:txBody>
      </p:sp>
      <p:grpSp>
        <p:nvGrpSpPr>
          <p:cNvPr id="8" name="Group 34">
            <a:extLst>
              <a:ext uri="{FF2B5EF4-FFF2-40B4-BE49-F238E27FC236}">
                <a16:creationId xmlns:a16="http://schemas.microsoft.com/office/drawing/2014/main" id="{7115539A-4763-4A1A-B019-FAE7764CD44E}"/>
              </a:ext>
            </a:extLst>
          </p:cNvPr>
          <p:cNvGrpSpPr>
            <a:grpSpLocks/>
          </p:cNvGrpSpPr>
          <p:nvPr/>
        </p:nvGrpSpPr>
        <p:grpSpPr bwMode="auto">
          <a:xfrm>
            <a:off x="426721" y="3860887"/>
            <a:ext cx="3033185" cy="367367"/>
            <a:chOff x="90" y="2645"/>
            <a:chExt cx="1851" cy="196"/>
          </a:xfrm>
        </p:grpSpPr>
        <p:sp>
          <p:nvSpPr>
            <p:cNvPr id="10" name="Rectangle 4">
              <a:extLst>
                <a:ext uri="{FF2B5EF4-FFF2-40B4-BE49-F238E27FC236}">
                  <a16:creationId xmlns:a16="http://schemas.microsoft.com/office/drawing/2014/main" id="{9A1F3623-689C-41AB-BA43-66857AE0A6AF}"/>
                </a:ext>
              </a:extLst>
            </p:cNvPr>
            <p:cNvSpPr>
              <a:spLocks noChangeArrowheads="1"/>
            </p:cNvSpPr>
            <p:nvPr/>
          </p:nvSpPr>
          <p:spPr bwMode="auto">
            <a:xfrm>
              <a:off x="90" y="2645"/>
              <a:ext cx="1797" cy="196"/>
            </a:xfrm>
            <a:prstGeom prst="rect">
              <a:avLst/>
            </a:prstGeom>
            <a:solidFill>
              <a:schemeClr val="bg1"/>
            </a:solidFill>
            <a:ln w="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de-DE" dirty="0">
                  <a:latin typeface="+mj-lt"/>
                  <a:cs typeface="Arial" charset="0"/>
                </a:rPr>
                <a:t>INFLATION RATE TREND</a:t>
              </a:r>
            </a:p>
          </p:txBody>
        </p:sp>
        <p:sp>
          <p:nvSpPr>
            <p:cNvPr id="11" name="Line 17">
              <a:extLst>
                <a:ext uri="{FF2B5EF4-FFF2-40B4-BE49-F238E27FC236}">
                  <a16:creationId xmlns:a16="http://schemas.microsoft.com/office/drawing/2014/main" id="{0591C371-407C-4703-9ACB-55CE6D630DBF}"/>
                </a:ext>
              </a:extLst>
            </p:cNvPr>
            <p:cNvSpPr>
              <a:spLocks noChangeShapeType="1"/>
            </p:cNvSpPr>
            <p:nvPr/>
          </p:nvSpPr>
          <p:spPr bwMode="auto">
            <a:xfrm>
              <a:off x="144" y="2726"/>
              <a:ext cx="1797" cy="0"/>
            </a:xfrm>
            <a:prstGeom prst="line">
              <a:avLst/>
            </a:prstGeom>
            <a:solidFill>
              <a:schemeClr val="bg1"/>
            </a:solidFill>
            <a:ln w="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sz="1333" dirty="0">
                <a:latin typeface="+mj-lt"/>
                <a:cs typeface="Arial" charset="0"/>
              </a:endParaRPr>
            </a:p>
          </p:txBody>
        </p:sp>
      </p:grpSp>
      <p:sp>
        <p:nvSpPr>
          <p:cNvPr id="9" name="Rectangle 8">
            <a:extLst>
              <a:ext uri="{FF2B5EF4-FFF2-40B4-BE49-F238E27FC236}">
                <a16:creationId xmlns:a16="http://schemas.microsoft.com/office/drawing/2014/main" id="{CBE8DCDF-9EBB-43EE-9EAF-30F929084CE8}"/>
              </a:ext>
            </a:extLst>
          </p:cNvPr>
          <p:cNvSpPr>
            <a:spLocks noChangeArrowheads="1"/>
          </p:cNvSpPr>
          <p:nvPr/>
        </p:nvSpPr>
        <p:spPr bwMode="auto">
          <a:xfrm>
            <a:off x="6313906" y="3860887"/>
            <a:ext cx="3218500" cy="363619"/>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rgbClr val="000000"/>
                </a:solidFill>
                <a:latin typeface="Arial" charset="0"/>
                <a:cs typeface="Arial" charset="0"/>
              </a:defRPr>
            </a:lvl1pPr>
            <a:lvl2pPr marL="742950" indent="-285750" eaLnBrk="0" hangingPunct="0">
              <a:defRPr sz="1200">
                <a:solidFill>
                  <a:srgbClr val="000000"/>
                </a:solidFill>
                <a:latin typeface="Arial" charset="0"/>
                <a:cs typeface="Arial" charset="0"/>
              </a:defRPr>
            </a:lvl2pPr>
            <a:lvl3pPr marL="1143000" indent="-228600" eaLnBrk="0" hangingPunct="0">
              <a:defRPr sz="1200">
                <a:solidFill>
                  <a:srgbClr val="000000"/>
                </a:solidFill>
                <a:latin typeface="Arial" charset="0"/>
                <a:cs typeface="Arial" charset="0"/>
              </a:defRPr>
            </a:lvl3pPr>
            <a:lvl4pPr marL="1600200" indent="-228600" eaLnBrk="0" hangingPunct="0">
              <a:defRPr sz="1200">
                <a:solidFill>
                  <a:srgbClr val="000000"/>
                </a:solidFill>
                <a:latin typeface="Arial" charset="0"/>
                <a:cs typeface="Arial" charset="0"/>
              </a:defRPr>
            </a:lvl4pPr>
            <a:lvl5pPr marL="2057400" indent="-228600" eaLnBrk="0" hangingPunct="0">
              <a:defRPr sz="1200">
                <a:solidFill>
                  <a:srgbClr val="000000"/>
                </a:solidFill>
                <a:latin typeface="Arial" charset="0"/>
                <a:cs typeface="Arial" charset="0"/>
              </a:defRPr>
            </a:lvl5pPr>
            <a:lvl6pPr marL="25146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6pPr>
            <a:lvl7pPr marL="29718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7pPr>
            <a:lvl8pPr marL="34290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8pPr>
            <a:lvl9pPr marL="38862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9pPr>
          </a:lstStyle>
          <a:p>
            <a:pPr eaLnBrk="1" hangingPunct="1">
              <a:spcBef>
                <a:spcPct val="0"/>
              </a:spcBef>
            </a:pPr>
            <a:r>
              <a:rPr lang="de-DE" sz="1800" dirty="0">
                <a:solidFill>
                  <a:schemeClr val="tx1"/>
                </a:solidFill>
                <a:latin typeface="+mj-lt"/>
              </a:rPr>
              <a:t>UNEMPLOYMENT</a:t>
            </a:r>
          </a:p>
        </p:txBody>
      </p:sp>
      <p:sp>
        <p:nvSpPr>
          <p:cNvPr id="12" name="Rectangle 5">
            <a:extLst>
              <a:ext uri="{FF2B5EF4-FFF2-40B4-BE49-F238E27FC236}">
                <a16:creationId xmlns:a16="http://schemas.microsoft.com/office/drawing/2014/main" id="{85055E0D-D6CC-461F-A5D8-A04EEEBCCFB2}"/>
              </a:ext>
            </a:extLst>
          </p:cNvPr>
          <p:cNvSpPr>
            <a:spLocks noChangeArrowheads="1"/>
          </p:cNvSpPr>
          <p:nvPr/>
        </p:nvSpPr>
        <p:spPr bwMode="auto">
          <a:xfrm>
            <a:off x="426720" y="1254338"/>
            <a:ext cx="3088443" cy="375385"/>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rgbClr val="000000"/>
                </a:solidFill>
                <a:latin typeface="Arial" charset="0"/>
                <a:cs typeface="Arial" charset="0"/>
              </a:defRPr>
            </a:lvl1pPr>
            <a:lvl2pPr marL="742950" indent="-285750" eaLnBrk="0" hangingPunct="0">
              <a:defRPr sz="1200">
                <a:solidFill>
                  <a:srgbClr val="000000"/>
                </a:solidFill>
                <a:latin typeface="Arial" charset="0"/>
                <a:cs typeface="Arial" charset="0"/>
              </a:defRPr>
            </a:lvl2pPr>
            <a:lvl3pPr marL="1143000" indent="-228600" eaLnBrk="0" hangingPunct="0">
              <a:defRPr sz="1200">
                <a:solidFill>
                  <a:srgbClr val="000000"/>
                </a:solidFill>
                <a:latin typeface="Arial" charset="0"/>
                <a:cs typeface="Arial" charset="0"/>
              </a:defRPr>
            </a:lvl3pPr>
            <a:lvl4pPr marL="1600200" indent="-228600" eaLnBrk="0" hangingPunct="0">
              <a:defRPr sz="1200">
                <a:solidFill>
                  <a:srgbClr val="000000"/>
                </a:solidFill>
                <a:latin typeface="Arial" charset="0"/>
                <a:cs typeface="Arial" charset="0"/>
              </a:defRPr>
            </a:lvl4pPr>
            <a:lvl5pPr marL="2057400" indent="-228600" eaLnBrk="0" hangingPunct="0">
              <a:defRPr sz="1200">
                <a:solidFill>
                  <a:srgbClr val="000000"/>
                </a:solidFill>
                <a:latin typeface="Arial" charset="0"/>
                <a:cs typeface="Arial" charset="0"/>
              </a:defRPr>
            </a:lvl5pPr>
            <a:lvl6pPr marL="25146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6pPr>
            <a:lvl7pPr marL="29718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7pPr>
            <a:lvl8pPr marL="34290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8pPr>
            <a:lvl9pPr marL="38862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9pPr>
          </a:lstStyle>
          <a:p>
            <a:pPr eaLnBrk="1" hangingPunct="1">
              <a:spcBef>
                <a:spcPct val="0"/>
              </a:spcBef>
            </a:pPr>
            <a:r>
              <a:rPr lang="en-US" altLang="fr-FR" sz="1800" dirty="0">
                <a:solidFill>
                  <a:schemeClr val="tx1"/>
                </a:solidFill>
                <a:latin typeface="+mj-lt"/>
              </a:rPr>
              <a:t>GDP</a:t>
            </a:r>
          </a:p>
        </p:txBody>
      </p:sp>
      <p:sp>
        <p:nvSpPr>
          <p:cNvPr id="19" name="Rectangle 5">
            <a:extLst>
              <a:ext uri="{FF2B5EF4-FFF2-40B4-BE49-F238E27FC236}">
                <a16:creationId xmlns:a16="http://schemas.microsoft.com/office/drawing/2014/main" id="{57BA5466-7E4D-4268-A8CD-7CC7E7546CDE}"/>
              </a:ext>
            </a:extLst>
          </p:cNvPr>
          <p:cNvSpPr>
            <a:spLocks noChangeArrowheads="1"/>
          </p:cNvSpPr>
          <p:nvPr/>
        </p:nvSpPr>
        <p:spPr bwMode="auto">
          <a:xfrm>
            <a:off x="6313905" y="1254338"/>
            <a:ext cx="3088443" cy="375385"/>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rgbClr val="000000"/>
                </a:solidFill>
                <a:latin typeface="Arial" charset="0"/>
                <a:cs typeface="Arial" charset="0"/>
              </a:defRPr>
            </a:lvl1pPr>
            <a:lvl2pPr marL="742950" indent="-285750" eaLnBrk="0" hangingPunct="0">
              <a:defRPr sz="1200">
                <a:solidFill>
                  <a:srgbClr val="000000"/>
                </a:solidFill>
                <a:latin typeface="Arial" charset="0"/>
                <a:cs typeface="Arial" charset="0"/>
              </a:defRPr>
            </a:lvl2pPr>
            <a:lvl3pPr marL="1143000" indent="-228600" eaLnBrk="0" hangingPunct="0">
              <a:defRPr sz="1200">
                <a:solidFill>
                  <a:srgbClr val="000000"/>
                </a:solidFill>
                <a:latin typeface="Arial" charset="0"/>
                <a:cs typeface="Arial" charset="0"/>
              </a:defRPr>
            </a:lvl3pPr>
            <a:lvl4pPr marL="1600200" indent="-228600" eaLnBrk="0" hangingPunct="0">
              <a:defRPr sz="1200">
                <a:solidFill>
                  <a:srgbClr val="000000"/>
                </a:solidFill>
                <a:latin typeface="Arial" charset="0"/>
                <a:cs typeface="Arial" charset="0"/>
              </a:defRPr>
            </a:lvl4pPr>
            <a:lvl5pPr marL="2057400" indent="-228600" eaLnBrk="0" hangingPunct="0">
              <a:defRPr sz="1200">
                <a:solidFill>
                  <a:srgbClr val="000000"/>
                </a:solidFill>
                <a:latin typeface="Arial" charset="0"/>
                <a:cs typeface="Arial" charset="0"/>
              </a:defRPr>
            </a:lvl5pPr>
            <a:lvl6pPr marL="25146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6pPr>
            <a:lvl7pPr marL="29718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7pPr>
            <a:lvl8pPr marL="34290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8pPr>
            <a:lvl9pPr marL="3886200" indent="-228600" eaLnBrk="0" fontAlgn="base" hangingPunct="0">
              <a:spcBef>
                <a:spcPct val="50000"/>
              </a:spcBef>
              <a:spcAft>
                <a:spcPct val="0"/>
              </a:spcAft>
              <a:buClr>
                <a:schemeClr val="accent1"/>
              </a:buClr>
              <a:buChar char="»"/>
              <a:defRPr sz="1200">
                <a:solidFill>
                  <a:srgbClr val="000000"/>
                </a:solidFill>
                <a:latin typeface="Arial" charset="0"/>
                <a:cs typeface="Arial" charset="0"/>
              </a:defRPr>
            </a:lvl9pPr>
          </a:lstStyle>
          <a:p>
            <a:pPr eaLnBrk="1" hangingPunct="1">
              <a:spcBef>
                <a:spcPct val="0"/>
              </a:spcBef>
            </a:pPr>
            <a:r>
              <a:rPr lang="en-US" altLang="fr-FR" sz="1800" dirty="0">
                <a:solidFill>
                  <a:schemeClr val="tx1"/>
                </a:solidFill>
                <a:latin typeface="+mj-lt"/>
              </a:rPr>
              <a:t>RETAIL TURNOVER INDEX (</a:t>
            </a:r>
            <a:r>
              <a:rPr lang="en-US" altLang="fr-FR" sz="1800" dirty="0" err="1">
                <a:solidFill>
                  <a:schemeClr val="tx1"/>
                </a:solidFill>
                <a:latin typeface="+mj-lt"/>
              </a:rPr>
              <a:t>w.o</a:t>
            </a:r>
            <a:r>
              <a:rPr lang="en-US" altLang="fr-FR" sz="1800" dirty="0">
                <a:solidFill>
                  <a:schemeClr val="tx1"/>
                </a:solidFill>
                <a:latin typeface="+mj-lt"/>
              </a:rPr>
              <a:t> AUTOMOTIVE FUEL)</a:t>
            </a:r>
          </a:p>
        </p:txBody>
      </p:sp>
      <p:graphicFrame>
        <p:nvGraphicFramePr>
          <p:cNvPr id="14" name="Object 6">
            <a:extLst>
              <a:ext uri="{FF2B5EF4-FFF2-40B4-BE49-F238E27FC236}">
                <a16:creationId xmlns:a16="http://schemas.microsoft.com/office/drawing/2014/main" id="{3FED94B2-4930-42C1-812C-4986F3EDFA50}"/>
              </a:ext>
            </a:extLst>
          </p:cNvPr>
          <p:cNvGraphicFramePr>
            <a:graphicFrameLocks noChangeAspect="1"/>
          </p:cNvGraphicFramePr>
          <p:nvPr>
            <p:custDataLst>
              <p:tags r:id="rId2"/>
            </p:custDataLst>
          </p:nvPr>
        </p:nvGraphicFramePr>
        <p:xfrm>
          <a:off x="6295800" y="1629723"/>
          <a:ext cx="5313547" cy="192425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Object 5">
            <a:extLst>
              <a:ext uri="{FF2B5EF4-FFF2-40B4-BE49-F238E27FC236}">
                <a16:creationId xmlns:a16="http://schemas.microsoft.com/office/drawing/2014/main" id="{B4B97447-FD7C-4E64-876B-E17A4BFF8FB3}"/>
              </a:ext>
            </a:extLst>
          </p:cNvPr>
          <p:cNvGraphicFramePr>
            <a:graphicFrameLocks noChangeAspect="1"/>
          </p:cNvGraphicFramePr>
          <p:nvPr>
            <p:custDataLst>
              <p:tags r:id="rId3"/>
            </p:custDataLst>
          </p:nvPr>
        </p:nvGraphicFramePr>
        <p:xfrm>
          <a:off x="582653" y="1471819"/>
          <a:ext cx="4828987" cy="22960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Object 18">
            <a:extLst>
              <a:ext uri="{FF2B5EF4-FFF2-40B4-BE49-F238E27FC236}">
                <a16:creationId xmlns:a16="http://schemas.microsoft.com/office/drawing/2014/main" id="{13F944FF-53B5-405E-8223-BDB76FEEB7D0}"/>
              </a:ext>
            </a:extLst>
          </p:cNvPr>
          <p:cNvGraphicFramePr>
            <a:graphicFrameLocks noChangeAspect="1"/>
          </p:cNvGraphicFramePr>
          <p:nvPr>
            <p:custDataLst>
              <p:tags r:id="rId4"/>
            </p:custDataLst>
          </p:nvPr>
        </p:nvGraphicFramePr>
        <p:xfrm>
          <a:off x="582652" y="4162920"/>
          <a:ext cx="4828987" cy="183609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60665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a:xfrm>
            <a:off x="6051610" y="843379"/>
            <a:ext cx="6096000" cy="3515557"/>
          </a:xfrm>
        </p:spPr>
        <p:txBody>
          <a:bodyPr/>
          <a:lstStyle/>
          <a:p>
            <a:r>
              <a:rPr lang="en-US" dirty="0"/>
              <a:t>Trends for FMCG Market</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dirty="0"/>
              <a:t>02</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5</a:t>
            </a:fld>
            <a:endParaRPr lang="en-IN"/>
          </a:p>
        </p:txBody>
      </p:sp>
      <p:sp>
        <p:nvSpPr>
          <p:cNvPr id="2" name="Subtitle 1">
            <a:extLst>
              <a:ext uri="{FF2B5EF4-FFF2-40B4-BE49-F238E27FC236}">
                <a16:creationId xmlns:a16="http://schemas.microsoft.com/office/drawing/2014/main" id="{33402351-1C04-B865-5CAE-1413B24D3D17}"/>
              </a:ext>
            </a:extLst>
          </p:cNvPr>
          <p:cNvSpPr>
            <a:spLocks noGrp="1"/>
          </p:cNvSpPr>
          <p:nvPr>
            <p:ph type="subTitle" idx="1"/>
          </p:nvPr>
        </p:nvSpPr>
        <p:spPr>
          <a:xfrm>
            <a:off x="6482201" y="4512847"/>
            <a:ext cx="5245895" cy="1097280"/>
          </a:xfrm>
        </p:spPr>
        <p:txBody>
          <a:bodyPr/>
          <a:lstStyle/>
          <a:p>
            <a:r>
              <a:rPr lang="en-US" dirty="0"/>
              <a:t>Fixed Barcodes + Random Weight </a:t>
            </a:r>
          </a:p>
        </p:txBody>
      </p:sp>
    </p:spTree>
    <p:extLst>
      <p:ext uri="{BB962C8B-B14F-4D97-AF65-F5344CB8AC3E}">
        <p14:creationId xmlns:p14="http://schemas.microsoft.com/office/powerpoint/2010/main" val="15507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197b6b6a339431284c508579690427c">
            <a:extLst>
              <a:ext uri="{FF2B5EF4-FFF2-40B4-BE49-F238E27FC236}">
                <a16:creationId xmlns:a16="http://schemas.microsoft.com/office/drawing/2014/main" id="{F386035C-E58D-4CFD-80B0-AE5CC1BD0D12}"/>
              </a:ext>
            </a:extLst>
          </p:cNvPr>
          <p:cNvGraphicFramePr/>
          <p:nvPr>
            <p:custDataLst>
              <p:tags r:id="rId1"/>
            </p:custDataLst>
            <p:extLst>
              <p:ext uri="{D42A27DB-BD31-4B8C-83A1-F6EECF244321}">
                <p14:modId xmlns:p14="http://schemas.microsoft.com/office/powerpoint/2010/main" val="23158730"/>
              </p:ext>
            </p:extLst>
          </p:nvPr>
        </p:nvGraphicFramePr>
        <p:xfrm>
          <a:off x="649131" y="3730029"/>
          <a:ext cx="5365624" cy="2912028"/>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2B9810BE-029D-49F9-826C-8BF975A91075}"/>
              </a:ext>
            </a:extLst>
          </p:cNvPr>
          <p:cNvSpPr/>
          <p:nvPr/>
        </p:nvSpPr>
        <p:spPr>
          <a:xfrm>
            <a:off x="1334461" y="3894268"/>
            <a:ext cx="3828667" cy="369332"/>
          </a:xfrm>
          <a:prstGeom prst="rect">
            <a:avLst/>
          </a:prstGeom>
        </p:spPr>
        <p:txBody>
          <a:bodyPr wrap="square">
            <a:spAutoFit/>
          </a:bodyPr>
          <a:lstStyle/>
          <a:p>
            <a:pPr algn="ctr">
              <a:spcAft>
                <a:spcPts val="600"/>
              </a:spcAft>
              <a:defRPr/>
            </a:pPr>
            <a:r>
              <a:rPr lang="de-DE" dirty="0">
                <a:cs typeface="Arial" charset="0"/>
              </a:rPr>
              <a:t>Value Sales (in Millions)</a:t>
            </a:r>
            <a:endParaRPr lang="en-US" dirty="0">
              <a:cs typeface="Verdana"/>
            </a:endParaRPr>
          </a:p>
        </p:txBody>
      </p:sp>
      <p:graphicFrame>
        <p:nvGraphicFramePr>
          <p:cNvPr id="10" name="f197b6b6a339431284c508579690427c">
            <a:extLst>
              <a:ext uri="{FF2B5EF4-FFF2-40B4-BE49-F238E27FC236}">
                <a16:creationId xmlns:a16="http://schemas.microsoft.com/office/drawing/2014/main" id="{24DA0BC6-BD47-4504-B2FE-BFAFB17DD98E}"/>
              </a:ext>
            </a:extLst>
          </p:cNvPr>
          <p:cNvGraphicFramePr/>
          <p:nvPr>
            <p:custDataLst>
              <p:tags r:id="rId2"/>
            </p:custDataLst>
            <p:extLst>
              <p:ext uri="{D42A27DB-BD31-4B8C-83A1-F6EECF244321}">
                <p14:modId xmlns:p14="http://schemas.microsoft.com/office/powerpoint/2010/main" val="3169098564"/>
              </p:ext>
            </p:extLst>
          </p:nvPr>
        </p:nvGraphicFramePr>
        <p:xfrm>
          <a:off x="525669" y="1725247"/>
          <a:ext cx="5945045" cy="2150549"/>
        </p:xfrm>
        <a:graphic>
          <a:graphicData uri="http://schemas.openxmlformats.org/drawingml/2006/chart">
            <c:chart xmlns:c="http://schemas.openxmlformats.org/drawingml/2006/chart" xmlns:r="http://schemas.openxmlformats.org/officeDocument/2006/relationships" r:id="rId6"/>
          </a:graphicData>
        </a:graphic>
      </p:graphicFrame>
      <p:sp>
        <p:nvSpPr>
          <p:cNvPr id="11" name="Title 4">
            <a:extLst>
              <a:ext uri="{FF2B5EF4-FFF2-40B4-BE49-F238E27FC236}">
                <a16:creationId xmlns:a16="http://schemas.microsoft.com/office/drawing/2014/main" id="{98A49F67-ABE6-4C07-B7B2-E3AB678C6EDF}"/>
              </a:ext>
            </a:extLst>
          </p:cNvPr>
          <p:cNvSpPr>
            <a:spLocks noGrp="1"/>
          </p:cNvSpPr>
          <p:nvPr>
            <p:ph type="title"/>
          </p:nvPr>
        </p:nvSpPr>
        <p:spPr/>
        <p:txBody>
          <a:bodyPr/>
          <a:lstStyle/>
          <a:p>
            <a:r>
              <a:rPr lang="en-US" dirty="0"/>
              <a:t>FMCG Value Sales Trend - Year 2025</a:t>
            </a:r>
          </a:p>
        </p:txBody>
      </p:sp>
      <p:sp>
        <p:nvSpPr>
          <p:cNvPr id="2" name="Text Placeholder 1">
            <a:extLst>
              <a:ext uri="{FF2B5EF4-FFF2-40B4-BE49-F238E27FC236}">
                <a16:creationId xmlns:a16="http://schemas.microsoft.com/office/drawing/2014/main" id="{4E4A2ED1-E7D5-A9C3-75A9-752095CAAE0A}"/>
              </a:ext>
            </a:extLst>
          </p:cNvPr>
          <p:cNvSpPr>
            <a:spLocks noGrp="1"/>
          </p:cNvSpPr>
          <p:nvPr>
            <p:ph type="body" sz="quarter" idx="14"/>
          </p:nvPr>
        </p:nvSpPr>
        <p:spPr/>
        <p:txBody>
          <a:bodyPr/>
          <a:lstStyle/>
          <a:p>
            <a:r>
              <a:rPr lang="en-US" dirty="0"/>
              <a:t>Growth by 6.1% for Total FMCG Market in 2025, coming from both Segments</a:t>
            </a:r>
          </a:p>
          <a:p>
            <a:endParaRPr lang="en-US" dirty="0"/>
          </a:p>
        </p:txBody>
      </p:sp>
      <p:sp>
        <p:nvSpPr>
          <p:cNvPr id="3" name="Text Placeholder 2">
            <a:extLst>
              <a:ext uri="{FF2B5EF4-FFF2-40B4-BE49-F238E27FC236}">
                <a16:creationId xmlns:a16="http://schemas.microsoft.com/office/drawing/2014/main" id="{51370D49-9221-F556-C169-57A0C8728C63}"/>
              </a:ext>
            </a:extLst>
          </p:cNvPr>
          <p:cNvSpPr>
            <a:spLocks noGrp="1"/>
          </p:cNvSpPr>
          <p:nvPr>
            <p:ph type="body" sz="quarter" idx="31"/>
          </p:nvPr>
        </p:nvSpPr>
        <p:spPr>
          <a:xfrm>
            <a:off x="6528021" y="6129337"/>
            <a:ext cx="4891332" cy="164592"/>
          </a:xfrm>
        </p:spPr>
        <p:txBody>
          <a:bodyPr/>
          <a:lstStyle/>
          <a:p>
            <a:r>
              <a:rPr lang="en-GB" dirty="0"/>
              <a:t>Source: </a:t>
            </a:r>
            <a:r>
              <a:rPr lang="en-GB" dirty="0" err="1"/>
              <a:t>Circana</a:t>
            </a:r>
            <a:r>
              <a:rPr lang="en-GB" dirty="0"/>
              <a:t> </a:t>
            </a:r>
            <a:r>
              <a:rPr lang="en-GB" dirty="0" err="1"/>
              <a:t>InfoScan</a:t>
            </a:r>
            <a:r>
              <a:rPr lang="en-GB" dirty="0"/>
              <a:t>, HM/SM + Random Weight, Year 202</a:t>
            </a:r>
            <a:r>
              <a:rPr lang="en-US" dirty="0"/>
              <a:t>5</a:t>
            </a:r>
            <a:endParaRPr lang="en-GB" dirty="0"/>
          </a:p>
        </p:txBody>
      </p:sp>
      <p:grpSp>
        <p:nvGrpSpPr>
          <p:cNvPr id="8" name="Group 7">
            <a:extLst>
              <a:ext uri="{FF2B5EF4-FFF2-40B4-BE49-F238E27FC236}">
                <a16:creationId xmlns:a16="http://schemas.microsoft.com/office/drawing/2014/main" id="{CA6CE330-3A22-B416-3444-01EBAF886EB6}"/>
              </a:ext>
            </a:extLst>
          </p:cNvPr>
          <p:cNvGrpSpPr/>
          <p:nvPr/>
        </p:nvGrpSpPr>
        <p:grpSpPr>
          <a:xfrm>
            <a:off x="10444898" y="657684"/>
            <a:ext cx="1195217" cy="535486"/>
            <a:chOff x="10363659" y="2689838"/>
            <a:chExt cx="1450680" cy="737442"/>
          </a:xfrm>
        </p:grpSpPr>
        <p:grpSp>
          <p:nvGrpSpPr>
            <p:cNvPr id="9" name="Group 8">
              <a:extLst>
                <a:ext uri="{FF2B5EF4-FFF2-40B4-BE49-F238E27FC236}">
                  <a16:creationId xmlns:a16="http://schemas.microsoft.com/office/drawing/2014/main" id="{51541230-1095-2F8A-9F7B-FA8A7BD30CD5}"/>
                </a:ext>
              </a:extLst>
            </p:cNvPr>
            <p:cNvGrpSpPr/>
            <p:nvPr/>
          </p:nvGrpSpPr>
          <p:grpSpPr>
            <a:xfrm>
              <a:off x="10363659" y="2827714"/>
              <a:ext cx="548641" cy="548639"/>
              <a:chOff x="2600541" y="997530"/>
              <a:chExt cx="749643" cy="749643"/>
            </a:xfrm>
          </p:grpSpPr>
          <p:sp>
            <p:nvSpPr>
              <p:cNvPr id="16" name="Trends - oval 1">
                <a:extLst>
                  <a:ext uri="{FF2B5EF4-FFF2-40B4-BE49-F238E27FC236}">
                    <a16:creationId xmlns:a16="http://schemas.microsoft.com/office/drawing/2014/main" id="{7C8C52EF-D221-9D00-D900-7A652F266109}"/>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7" name="Rectangle: Rounded Corners 16">
                <a:extLst>
                  <a:ext uri="{FF2B5EF4-FFF2-40B4-BE49-F238E27FC236}">
                    <a16:creationId xmlns:a16="http://schemas.microsoft.com/office/drawing/2014/main" id="{FD01BCF3-FA0A-B060-7A41-2CB7CFD499A3}"/>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14" name="TextBox 17">
              <a:extLst>
                <a:ext uri="{FF2B5EF4-FFF2-40B4-BE49-F238E27FC236}">
                  <a16:creationId xmlns:a16="http://schemas.microsoft.com/office/drawing/2014/main" id="{29460C35-A3A2-BAC5-21B2-A65544C0E659}"/>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15" name="TextBox 18">
              <a:extLst>
                <a:ext uri="{FF2B5EF4-FFF2-40B4-BE49-F238E27FC236}">
                  <a16:creationId xmlns:a16="http://schemas.microsoft.com/office/drawing/2014/main" id="{2D9F7B77-D02D-EE54-43D5-ABA2850B7037}"/>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graphicFrame>
        <p:nvGraphicFramePr>
          <p:cNvPr id="4" name="Chart 3">
            <a:extLst>
              <a:ext uri="{FF2B5EF4-FFF2-40B4-BE49-F238E27FC236}">
                <a16:creationId xmlns:a16="http://schemas.microsoft.com/office/drawing/2014/main" id="{2A360680-A74C-8D5F-C1C2-8154E1D77CDD}"/>
              </a:ext>
            </a:extLst>
          </p:cNvPr>
          <p:cNvGraphicFramePr/>
          <p:nvPr>
            <p:extLst>
              <p:ext uri="{D42A27DB-BD31-4B8C-83A1-F6EECF244321}">
                <p14:modId xmlns:p14="http://schemas.microsoft.com/office/powerpoint/2010/main" val="3623571985"/>
              </p:ext>
            </p:extLst>
          </p:nvPr>
        </p:nvGraphicFramePr>
        <p:xfrm>
          <a:off x="6870192" y="2560320"/>
          <a:ext cx="5111496" cy="3108959"/>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17">
            <a:extLst>
              <a:ext uri="{FF2B5EF4-FFF2-40B4-BE49-F238E27FC236}">
                <a16:creationId xmlns:a16="http://schemas.microsoft.com/office/drawing/2014/main" id="{6C71B8C2-0800-77F1-055F-0059CD40E3F4}"/>
              </a:ext>
            </a:extLst>
          </p:cNvPr>
          <p:cNvSpPr/>
          <p:nvPr/>
        </p:nvSpPr>
        <p:spPr>
          <a:xfrm>
            <a:off x="7543473" y="1884421"/>
            <a:ext cx="2438488" cy="369332"/>
          </a:xfrm>
          <a:prstGeom prst="rect">
            <a:avLst/>
          </a:prstGeom>
        </p:spPr>
        <p:txBody>
          <a:bodyPr wrap="none">
            <a:spAutoFit/>
          </a:bodyPr>
          <a:lstStyle/>
          <a:p>
            <a:r>
              <a:rPr lang="en-US" dirty="0">
                <a:cs typeface="Arial" charset="0"/>
              </a:rPr>
              <a:t>2025  Value Contribution</a:t>
            </a:r>
            <a:endParaRPr lang="en-GB" dirty="0">
              <a:cs typeface="Arial" charset="0"/>
            </a:endParaRPr>
          </a:p>
        </p:txBody>
      </p:sp>
    </p:spTree>
    <p:extLst>
      <p:ext uri="{BB962C8B-B14F-4D97-AF65-F5344CB8AC3E}">
        <p14:creationId xmlns:p14="http://schemas.microsoft.com/office/powerpoint/2010/main" val="239183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68A425-EB5C-422A-A620-37525D39E454}"/>
              </a:ext>
            </a:extLst>
          </p:cNvPr>
          <p:cNvGrpSpPr/>
          <p:nvPr/>
        </p:nvGrpSpPr>
        <p:grpSpPr>
          <a:xfrm>
            <a:off x="6847292" y="2588940"/>
            <a:ext cx="3232645" cy="2025872"/>
            <a:chOff x="5133390" y="3400717"/>
            <a:chExt cx="2424484" cy="1519404"/>
          </a:xfrm>
        </p:grpSpPr>
        <p:sp>
          <p:nvSpPr>
            <p:cNvPr id="11" name="Flowchart: Connector 10">
              <a:extLst>
                <a:ext uri="{FF2B5EF4-FFF2-40B4-BE49-F238E27FC236}">
                  <a16:creationId xmlns:a16="http://schemas.microsoft.com/office/drawing/2014/main" id="{5971F3A7-E2FF-41B9-B63A-7829B05E4A93}"/>
                </a:ext>
              </a:extLst>
            </p:cNvPr>
            <p:cNvSpPr/>
            <p:nvPr/>
          </p:nvSpPr>
          <p:spPr>
            <a:xfrm>
              <a:off x="6113273" y="3528691"/>
              <a:ext cx="1444601" cy="139143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lowchart: Connector 11">
              <a:extLst>
                <a:ext uri="{FF2B5EF4-FFF2-40B4-BE49-F238E27FC236}">
                  <a16:creationId xmlns:a16="http://schemas.microsoft.com/office/drawing/2014/main" id="{5B60E40C-9717-4DD8-9984-25CA55E64AA9}"/>
                </a:ext>
              </a:extLst>
            </p:cNvPr>
            <p:cNvSpPr/>
            <p:nvPr/>
          </p:nvSpPr>
          <p:spPr>
            <a:xfrm>
              <a:off x="5133390" y="3400717"/>
              <a:ext cx="1346633" cy="130306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aphicFrame>
        <p:nvGraphicFramePr>
          <p:cNvPr id="19" name="Chart 18">
            <a:extLst>
              <a:ext uri="{FF2B5EF4-FFF2-40B4-BE49-F238E27FC236}">
                <a16:creationId xmlns:a16="http://schemas.microsoft.com/office/drawing/2014/main" id="{C54A3136-0ABB-4D7D-94AF-E184AA8824BE}"/>
              </a:ext>
            </a:extLst>
          </p:cNvPr>
          <p:cNvGraphicFramePr/>
          <p:nvPr>
            <p:extLst>
              <p:ext uri="{D42A27DB-BD31-4B8C-83A1-F6EECF244321}">
                <p14:modId xmlns:p14="http://schemas.microsoft.com/office/powerpoint/2010/main" val="524623126"/>
              </p:ext>
            </p:extLst>
          </p:nvPr>
        </p:nvGraphicFramePr>
        <p:xfrm>
          <a:off x="6481436" y="2380474"/>
          <a:ext cx="4987552" cy="2969609"/>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B2ED3238-8432-4651-AB0D-CA2CFFC33772}"/>
              </a:ext>
            </a:extLst>
          </p:cNvPr>
          <p:cNvSpPr>
            <a:spLocks noGrp="1"/>
          </p:cNvSpPr>
          <p:nvPr>
            <p:ph type="title"/>
          </p:nvPr>
        </p:nvSpPr>
        <p:spPr/>
        <p:txBody>
          <a:bodyPr/>
          <a:lstStyle/>
          <a:p>
            <a:r>
              <a:rPr lang="en-US" dirty="0"/>
              <a:t>FMCG Value Sales Trend – Year 2025 </a:t>
            </a:r>
          </a:p>
        </p:txBody>
      </p:sp>
      <p:sp>
        <p:nvSpPr>
          <p:cNvPr id="2" name="Text Placeholder 1">
            <a:extLst>
              <a:ext uri="{FF2B5EF4-FFF2-40B4-BE49-F238E27FC236}">
                <a16:creationId xmlns:a16="http://schemas.microsoft.com/office/drawing/2014/main" id="{251427AB-863F-7A3B-8CB4-507439DBE0D1}"/>
              </a:ext>
            </a:extLst>
          </p:cNvPr>
          <p:cNvSpPr>
            <a:spLocks noGrp="1"/>
          </p:cNvSpPr>
          <p:nvPr>
            <p:ph type="body" sz="quarter" idx="14"/>
          </p:nvPr>
        </p:nvSpPr>
        <p:spPr/>
        <p:txBody>
          <a:bodyPr/>
          <a:lstStyle/>
          <a:p>
            <a:r>
              <a:rPr lang="en-US" dirty="0"/>
              <a:t>Food contributed in a more intense way to Total FMCG growth in Year 2025</a:t>
            </a:r>
          </a:p>
        </p:txBody>
      </p:sp>
      <p:sp>
        <p:nvSpPr>
          <p:cNvPr id="3" name="Text Placeholder 2">
            <a:extLst>
              <a:ext uri="{FF2B5EF4-FFF2-40B4-BE49-F238E27FC236}">
                <a16:creationId xmlns:a16="http://schemas.microsoft.com/office/drawing/2014/main" id="{9FE9CB2E-0840-9F57-D8D9-593BEB47B75E}"/>
              </a:ext>
            </a:extLst>
          </p:cNvPr>
          <p:cNvSpPr>
            <a:spLocks noGrp="1"/>
          </p:cNvSpPr>
          <p:nvPr>
            <p:ph type="body" sz="quarter" idx="31"/>
          </p:nvPr>
        </p:nvSpPr>
        <p:spPr/>
        <p:txBody>
          <a:bodyPr/>
          <a:lstStyle/>
          <a:p>
            <a:r>
              <a:rPr lang="en-GB" dirty="0"/>
              <a:t>Source: </a:t>
            </a:r>
            <a:r>
              <a:rPr lang="en-GB" dirty="0" err="1"/>
              <a:t>Circana</a:t>
            </a:r>
            <a:r>
              <a:rPr lang="en-GB" dirty="0"/>
              <a:t> </a:t>
            </a:r>
            <a:r>
              <a:rPr lang="en-GB" dirty="0" err="1"/>
              <a:t>InfoScan</a:t>
            </a:r>
            <a:r>
              <a:rPr lang="en-GB" dirty="0"/>
              <a:t>, HM/SM + Random Weight, Year 2025</a:t>
            </a:r>
          </a:p>
        </p:txBody>
      </p:sp>
      <p:sp>
        <p:nvSpPr>
          <p:cNvPr id="13" name="Rectangle 12">
            <a:extLst>
              <a:ext uri="{FF2B5EF4-FFF2-40B4-BE49-F238E27FC236}">
                <a16:creationId xmlns:a16="http://schemas.microsoft.com/office/drawing/2014/main" id="{AD223CD5-CCE1-49FB-BBF4-B8DD94A69656}"/>
              </a:ext>
            </a:extLst>
          </p:cNvPr>
          <p:cNvSpPr/>
          <p:nvPr/>
        </p:nvSpPr>
        <p:spPr>
          <a:xfrm>
            <a:off x="10215211" y="2922991"/>
            <a:ext cx="1236236" cy="276999"/>
          </a:xfrm>
          <a:prstGeom prst="rect">
            <a:avLst/>
          </a:prstGeom>
        </p:spPr>
        <p:txBody>
          <a:bodyPr wrap="none">
            <a:spAutoFit/>
          </a:bodyPr>
          <a:lstStyle/>
          <a:p>
            <a:r>
              <a:rPr lang="en-GB" sz="1200" dirty="0">
                <a:latin typeface="+mj-lt"/>
              </a:rPr>
              <a:t>TTL FOOD 82.6% </a:t>
            </a:r>
          </a:p>
        </p:txBody>
      </p:sp>
      <p:sp>
        <p:nvSpPr>
          <p:cNvPr id="14" name="Rectangle 13">
            <a:extLst>
              <a:ext uri="{FF2B5EF4-FFF2-40B4-BE49-F238E27FC236}">
                <a16:creationId xmlns:a16="http://schemas.microsoft.com/office/drawing/2014/main" id="{FE343F49-4FA5-488A-BCEE-33D5925CE936}"/>
              </a:ext>
            </a:extLst>
          </p:cNvPr>
          <p:cNvSpPr/>
          <p:nvPr/>
        </p:nvSpPr>
        <p:spPr>
          <a:xfrm>
            <a:off x="8041025" y="1832994"/>
            <a:ext cx="2385589" cy="369332"/>
          </a:xfrm>
          <a:prstGeom prst="rect">
            <a:avLst/>
          </a:prstGeom>
        </p:spPr>
        <p:txBody>
          <a:bodyPr wrap="none">
            <a:spAutoFit/>
          </a:bodyPr>
          <a:lstStyle/>
          <a:p>
            <a:r>
              <a:rPr lang="en-US" dirty="0">
                <a:cs typeface="Arial" charset="0"/>
              </a:rPr>
              <a:t>2025 Value Contribution</a:t>
            </a:r>
          </a:p>
        </p:txBody>
      </p:sp>
      <p:sp>
        <p:nvSpPr>
          <p:cNvPr id="15" name="Oval 14">
            <a:extLst>
              <a:ext uri="{FF2B5EF4-FFF2-40B4-BE49-F238E27FC236}">
                <a16:creationId xmlns:a16="http://schemas.microsoft.com/office/drawing/2014/main" id="{04E47030-7A99-43EE-9185-ABAFACA92367}"/>
              </a:ext>
            </a:extLst>
          </p:cNvPr>
          <p:cNvSpPr/>
          <p:nvPr/>
        </p:nvSpPr>
        <p:spPr>
          <a:xfrm>
            <a:off x="10281637" y="2700579"/>
            <a:ext cx="1080783" cy="701627"/>
          </a:xfrm>
          <a:prstGeom prst="ellipse">
            <a:avLst/>
          </a:prstGeom>
          <a:noFill/>
          <a:ln w="34925">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a:extLst>
              <a:ext uri="{FF2B5EF4-FFF2-40B4-BE49-F238E27FC236}">
                <a16:creationId xmlns:a16="http://schemas.microsoft.com/office/drawing/2014/main" id="{FC3203F1-C0A4-4A34-A6A4-6E29CE1C6A9A}"/>
              </a:ext>
            </a:extLst>
          </p:cNvPr>
          <p:cNvCxnSpPr/>
          <p:nvPr/>
        </p:nvCxnSpPr>
        <p:spPr>
          <a:xfrm flipV="1">
            <a:off x="8110927" y="4084089"/>
            <a:ext cx="305836" cy="1545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0C883D-D4B6-46F8-8165-AE52A3CCC83B}"/>
              </a:ext>
            </a:extLst>
          </p:cNvPr>
          <p:cNvCxnSpPr>
            <a:cxnSpLocks/>
          </p:cNvCxnSpPr>
          <p:nvPr/>
        </p:nvCxnSpPr>
        <p:spPr>
          <a:xfrm>
            <a:off x="8289600" y="2799557"/>
            <a:ext cx="278691" cy="2468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F777A096-9728-4B93-AD29-0BDE7142A058}"/>
              </a:ext>
            </a:extLst>
          </p:cNvPr>
          <p:cNvCxnSpPr>
            <a:cxnSpLocks/>
          </p:cNvCxnSpPr>
          <p:nvPr/>
        </p:nvCxnSpPr>
        <p:spPr>
          <a:xfrm rot="5400000" flipH="1" flipV="1">
            <a:off x="10092045" y="3440846"/>
            <a:ext cx="552519" cy="540389"/>
          </a:xfrm>
          <a:prstGeom prst="bentConnector3">
            <a:avLst>
              <a:gd name="adj1" fmla="val -128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19657C8F-A644-8501-E231-AA48C4DFC9F1}"/>
              </a:ext>
            </a:extLst>
          </p:cNvPr>
          <p:cNvGraphicFramePr/>
          <p:nvPr>
            <p:extLst>
              <p:ext uri="{D42A27DB-BD31-4B8C-83A1-F6EECF244321}">
                <p14:modId xmlns:p14="http://schemas.microsoft.com/office/powerpoint/2010/main" val="980534517"/>
              </p:ext>
            </p:extLst>
          </p:nvPr>
        </p:nvGraphicFramePr>
        <p:xfrm>
          <a:off x="963725" y="3889786"/>
          <a:ext cx="5487924" cy="233099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1B242491-8587-5FA6-AC8C-F58205F75031}"/>
              </a:ext>
            </a:extLst>
          </p:cNvPr>
          <p:cNvGrpSpPr/>
          <p:nvPr/>
        </p:nvGrpSpPr>
        <p:grpSpPr>
          <a:xfrm>
            <a:off x="10444898" y="657684"/>
            <a:ext cx="1195217" cy="535486"/>
            <a:chOff x="10363659" y="2689838"/>
            <a:chExt cx="1450680" cy="737442"/>
          </a:xfrm>
        </p:grpSpPr>
        <p:grpSp>
          <p:nvGrpSpPr>
            <p:cNvPr id="7" name="Group 6">
              <a:extLst>
                <a:ext uri="{FF2B5EF4-FFF2-40B4-BE49-F238E27FC236}">
                  <a16:creationId xmlns:a16="http://schemas.microsoft.com/office/drawing/2014/main" id="{1380BAD7-45F7-A4FF-0C1A-EA7B7A27F78F}"/>
                </a:ext>
              </a:extLst>
            </p:cNvPr>
            <p:cNvGrpSpPr/>
            <p:nvPr/>
          </p:nvGrpSpPr>
          <p:grpSpPr>
            <a:xfrm>
              <a:off x="10363659" y="2827714"/>
              <a:ext cx="548641" cy="548639"/>
              <a:chOff x="2600541" y="997530"/>
              <a:chExt cx="749643" cy="749643"/>
            </a:xfrm>
          </p:grpSpPr>
          <p:sp>
            <p:nvSpPr>
              <p:cNvPr id="21" name="Trends - oval 1">
                <a:extLst>
                  <a:ext uri="{FF2B5EF4-FFF2-40B4-BE49-F238E27FC236}">
                    <a16:creationId xmlns:a16="http://schemas.microsoft.com/office/drawing/2014/main" id="{39FC00FA-B785-472D-FF98-46830D0E39E0}"/>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2" name="Rectangle: Rounded Corners 21">
                <a:extLst>
                  <a:ext uri="{FF2B5EF4-FFF2-40B4-BE49-F238E27FC236}">
                    <a16:creationId xmlns:a16="http://schemas.microsoft.com/office/drawing/2014/main" id="{7D04CC18-BD68-B1B8-441F-F131D70D85F7}"/>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9" name="TextBox 17">
              <a:extLst>
                <a:ext uri="{FF2B5EF4-FFF2-40B4-BE49-F238E27FC236}">
                  <a16:creationId xmlns:a16="http://schemas.microsoft.com/office/drawing/2014/main" id="{315FD941-3ACE-C4FF-852E-66E3981C453D}"/>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20" name="TextBox 18">
              <a:extLst>
                <a:ext uri="{FF2B5EF4-FFF2-40B4-BE49-F238E27FC236}">
                  <a16:creationId xmlns:a16="http://schemas.microsoft.com/office/drawing/2014/main" id="{DBA79389-9F1B-79A6-182D-6687E89214AA}"/>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Incl. Islands</a:t>
              </a:r>
            </a:p>
          </p:txBody>
        </p:sp>
      </p:grpSp>
      <p:graphicFrame>
        <p:nvGraphicFramePr>
          <p:cNvPr id="23" name="Chart 22">
            <a:extLst>
              <a:ext uri="{FF2B5EF4-FFF2-40B4-BE49-F238E27FC236}">
                <a16:creationId xmlns:a16="http://schemas.microsoft.com/office/drawing/2014/main" id="{6389A785-66E3-4BD7-9790-BABC153FAAF0}"/>
              </a:ext>
            </a:extLst>
          </p:cNvPr>
          <p:cNvGraphicFramePr/>
          <p:nvPr>
            <p:extLst>
              <p:ext uri="{D42A27DB-BD31-4B8C-83A1-F6EECF244321}">
                <p14:modId xmlns:p14="http://schemas.microsoft.com/office/powerpoint/2010/main" val="4016939343"/>
              </p:ext>
            </p:extLst>
          </p:nvPr>
        </p:nvGraphicFramePr>
        <p:xfrm>
          <a:off x="941821" y="1440509"/>
          <a:ext cx="5487924" cy="23309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919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DE74A3B-C761-E42D-0CAF-47969F0E3E16}"/>
              </a:ext>
            </a:extLst>
          </p:cNvPr>
          <p:cNvSpPr>
            <a:spLocks noGrp="1"/>
          </p:cNvSpPr>
          <p:nvPr>
            <p:ph type="body" sz="quarter" idx="16"/>
          </p:nvPr>
        </p:nvSpPr>
        <p:spPr>
          <a:xfrm>
            <a:off x="6051610" y="843379"/>
            <a:ext cx="6096000" cy="3515557"/>
          </a:xfrm>
        </p:spPr>
        <p:txBody>
          <a:bodyPr/>
          <a:lstStyle/>
          <a:p>
            <a:r>
              <a:rPr lang="en-US" dirty="0"/>
              <a:t>Trends for FMCG Market</a:t>
            </a:r>
          </a:p>
        </p:txBody>
      </p:sp>
      <p:sp>
        <p:nvSpPr>
          <p:cNvPr id="10" name="Text Placeholder 9">
            <a:extLst>
              <a:ext uri="{FF2B5EF4-FFF2-40B4-BE49-F238E27FC236}">
                <a16:creationId xmlns:a16="http://schemas.microsoft.com/office/drawing/2014/main" id="{C17AC953-1A68-2261-A978-FBF7AF08FFD1}"/>
              </a:ext>
            </a:extLst>
          </p:cNvPr>
          <p:cNvSpPr>
            <a:spLocks noGrp="1"/>
          </p:cNvSpPr>
          <p:nvPr>
            <p:ph type="body" sz="quarter" idx="15"/>
          </p:nvPr>
        </p:nvSpPr>
        <p:spPr/>
        <p:txBody>
          <a:bodyPr/>
          <a:lstStyle/>
          <a:p>
            <a:r>
              <a:rPr lang="en-IN" dirty="0"/>
              <a:t>03</a:t>
            </a:r>
          </a:p>
        </p:txBody>
      </p:sp>
      <p:sp>
        <p:nvSpPr>
          <p:cNvPr id="4" name="Slide Number Placeholder 3">
            <a:extLst>
              <a:ext uri="{FF2B5EF4-FFF2-40B4-BE49-F238E27FC236}">
                <a16:creationId xmlns:a16="http://schemas.microsoft.com/office/drawing/2014/main" id="{CABF1EAD-1BC6-427B-0264-83C24E3DDF75}"/>
              </a:ext>
            </a:extLst>
          </p:cNvPr>
          <p:cNvSpPr>
            <a:spLocks noGrp="1"/>
          </p:cNvSpPr>
          <p:nvPr>
            <p:ph type="sldNum" sz="quarter" idx="4294967295"/>
          </p:nvPr>
        </p:nvSpPr>
        <p:spPr>
          <a:xfrm>
            <a:off x="12049125" y="6434138"/>
            <a:ext cx="142875" cy="163512"/>
          </a:xfrm>
          <a:prstGeom prst="rect">
            <a:avLst/>
          </a:prstGeom>
        </p:spPr>
        <p:txBody>
          <a:bodyPr/>
          <a:lstStyle/>
          <a:p>
            <a:fld id="{FE854126-C15C-42FF-8B0C-FAECE76ABEDC}" type="slidenum">
              <a:rPr lang="en-IN" smtClean="0"/>
              <a:pPr/>
              <a:t>8</a:t>
            </a:fld>
            <a:endParaRPr lang="en-IN"/>
          </a:p>
        </p:txBody>
      </p:sp>
      <p:sp>
        <p:nvSpPr>
          <p:cNvPr id="2" name="Subtitle 1">
            <a:extLst>
              <a:ext uri="{FF2B5EF4-FFF2-40B4-BE49-F238E27FC236}">
                <a16:creationId xmlns:a16="http://schemas.microsoft.com/office/drawing/2014/main" id="{33402351-1C04-B865-5CAE-1413B24D3D17}"/>
              </a:ext>
            </a:extLst>
          </p:cNvPr>
          <p:cNvSpPr>
            <a:spLocks noGrp="1"/>
          </p:cNvSpPr>
          <p:nvPr>
            <p:ph type="subTitle" idx="1"/>
          </p:nvPr>
        </p:nvSpPr>
        <p:spPr>
          <a:xfrm>
            <a:off x="6482201" y="4512847"/>
            <a:ext cx="5245895" cy="1097280"/>
          </a:xfrm>
        </p:spPr>
        <p:txBody>
          <a:bodyPr/>
          <a:lstStyle/>
          <a:p>
            <a:r>
              <a:rPr lang="en-US" dirty="0"/>
              <a:t>Fixed Barcodes </a:t>
            </a:r>
          </a:p>
        </p:txBody>
      </p:sp>
    </p:spTree>
    <p:extLst>
      <p:ext uri="{BB962C8B-B14F-4D97-AF65-F5344CB8AC3E}">
        <p14:creationId xmlns:p14="http://schemas.microsoft.com/office/powerpoint/2010/main" val="59809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7B855C-DB40-41D9-89D9-4E43C38458CE}"/>
              </a:ext>
            </a:extLst>
          </p:cNvPr>
          <p:cNvSpPr/>
          <p:nvPr/>
        </p:nvSpPr>
        <p:spPr>
          <a:xfrm>
            <a:off x="6775769" y="2424387"/>
            <a:ext cx="2185204" cy="595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75988D42-CE71-4F84-B6A8-4EB68909D848}"/>
              </a:ext>
            </a:extLst>
          </p:cNvPr>
          <p:cNvSpPr/>
          <p:nvPr/>
        </p:nvSpPr>
        <p:spPr>
          <a:xfrm>
            <a:off x="3408453" y="2424387"/>
            <a:ext cx="3551163" cy="59599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t>2500+ sqm</a:t>
            </a:r>
          </a:p>
        </p:txBody>
      </p:sp>
      <p:sp>
        <p:nvSpPr>
          <p:cNvPr id="7" name="Rectangle 6">
            <a:extLst>
              <a:ext uri="{FF2B5EF4-FFF2-40B4-BE49-F238E27FC236}">
                <a16:creationId xmlns:a16="http://schemas.microsoft.com/office/drawing/2014/main" id="{01C93F08-3934-436E-BBC0-6D614CF1113F}"/>
              </a:ext>
            </a:extLst>
          </p:cNvPr>
          <p:cNvSpPr/>
          <p:nvPr/>
        </p:nvSpPr>
        <p:spPr>
          <a:xfrm>
            <a:off x="3408453" y="3117745"/>
            <a:ext cx="3367316" cy="595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t>1000-2500 sqm</a:t>
            </a:r>
          </a:p>
        </p:txBody>
      </p:sp>
      <p:sp>
        <p:nvSpPr>
          <p:cNvPr id="8" name="Rectangle 7">
            <a:extLst>
              <a:ext uri="{FF2B5EF4-FFF2-40B4-BE49-F238E27FC236}">
                <a16:creationId xmlns:a16="http://schemas.microsoft.com/office/drawing/2014/main" id="{CB512F11-3697-47EF-AAD5-010AFE93C2ED}"/>
              </a:ext>
            </a:extLst>
          </p:cNvPr>
          <p:cNvSpPr/>
          <p:nvPr/>
        </p:nvSpPr>
        <p:spPr>
          <a:xfrm>
            <a:off x="3408453" y="3802943"/>
            <a:ext cx="3115735" cy="595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t>400-1000 sqm</a:t>
            </a:r>
          </a:p>
        </p:txBody>
      </p:sp>
      <p:sp>
        <p:nvSpPr>
          <p:cNvPr id="9" name="Rectangle 8">
            <a:extLst>
              <a:ext uri="{FF2B5EF4-FFF2-40B4-BE49-F238E27FC236}">
                <a16:creationId xmlns:a16="http://schemas.microsoft.com/office/drawing/2014/main" id="{E39709D2-D8F3-4666-AD7F-5A53AD5AC41E}"/>
              </a:ext>
            </a:extLst>
          </p:cNvPr>
          <p:cNvSpPr/>
          <p:nvPr/>
        </p:nvSpPr>
        <p:spPr>
          <a:xfrm>
            <a:off x="3408453" y="4515955"/>
            <a:ext cx="2873831" cy="595200"/>
          </a:xfrm>
          <a:prstGeom prst="rect">
            <a:avLst/>
          </a:prstGeom>
          <a:solidFill>
            <a:schemeClr val="accent4"/>
          </a:solidFill>
          <a:ln>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t>0-400 sqm</a:t>
            </a:r>
          </a:p>
        </p:txBody>
      </p:sp>
      <p:sp>
        <p:nvSpPr>
          <p:cNvPr id="10" name="Title 1">
            <a:extLst>
              <a:ext uri="{FF2B5EF4-FFF2-40B4-BE49-F238E27FC236}">
                <a16:creationId xmlns:a16="http://schemas.microsoft.com/office/drawing/2014/main" id="{9FF7045F-64C5-4138-B818-5F6180856D6D}"/>
              </a:ext>
            </a:extLst>
          </p:cNvPr>
          <p:cNvSpPr>
            <a:spLocks noGrp="1"/>
          </p:cNvSpPr>
          <p:nvPr>
            <p:ph type="title"/>
          </p:nvPr>
        </p:nvSpPr>
        <p:spPr/>
        <p:txBody>
          <a:bodyPr/>
          <a:lstStyle/>
          <a:p>
            <a:r>
              <a:rPr lang="en-US" dirty="0"/>
              <a:t>FMCG Value Sales Trends per Store Type YTD</a:t>
            </a:r>
          </a:p>
        </p:txBody>
      </p:sp>
      <p:sp>
        <p:nvSpPr>
          <p:cNvPr id="2" name="Text Placeholder 1">
            <a:extLst>
              <a:ext uri="{FF2B5EF4-FFF2-40B4-BE49-F238E27FC236}">
                <a16:creationId xmlns:a16="http://schemas.microsoft.com/office/drawing/2014/main" id="{0EAA8E09-A3C3-F3A3-1A44-9CD003D66D33}"/>
              </a:ext>
            </a:extLst>
          </p:cNvPr>
          <p:cNvSpPr>
            <a:spLocks noGrp="1"/>
          </p:cNvSpPr>
          <p:nvPr>
            <p:ph type="body" sz="quarter" idx="14"/>
          </p:nvPr>
        </p:nvSpPr>
        <p:spPr/>
        <p:txBody>
          <a:bodyPr/>
          <a:lstStyle/>
          <a:p>
            <a:r>
              <a:rPr lang="en-US" sz="2000" b="0" dirty="0"/>
              <a:t>All Shop Types achieve growth during </a:t>
            </a:r>
            <a:r>
              <a:rPr lang="en-US" dirty="0"/>
              <a:t>Year 2025</a:t>
            </a:r>
            <a:r>
              <a:rPr lang="en-US" sz="2000" b="0" dirty="0"/>
              <a:t>, more intense for Hyper and Small</a:t>
            </a:r>
            <a:endParaRPr lang="en-US" dirty="0"/>
          </a:p>
        </p:txBody>
      </p:sp>
      <p:sp>
        <p:nvSpPr>
          <p:cNvPr id="11" name="Text Placeholder 10">
            <a:extLst>
              <a:ext uri="{FF2B5EF4-FFF2-40B4-BE49-F238E27FC236}">
                <a16:creationId xmlns:a16="http://schemas.microsoft.com/office/drawing/2014/main" id="{103FA0F4-B2F6-AEBB-FAF1-748E2619DB4D}"/>
              </a:ext>
            </a:extLst>
          </p:cNvPr>
          <p:cNvSpPr>
            <a:spLocks noGrp="1"/>
          </p:cNvSpPr>
          <p:nvPr>
            <p:ph type="body" sz="quarter" idx="31"/>
          </p:nvPr>
        </p:nvSpPr>
        <p:spPr>
          <a:xfrm>
            <a:off x="6456997" y="6065329"/>
            <a:ext cx="4891332" cy="164592"/>
          </a:xfrm>
        </p:spPr>
        <p:txBody>
          <a:bodyPr/>
          <a:lstStyle/>
          <a:p>
            <a:r>
              <a:rPr lang="en-GB" dirty="0"/>
              <a:t>Source: </a:t>
            </a:r>
            <a:r>
              <a:rPr lang="en-GB" dirty="0" err="1"/>
              <a:t>Circana</a:t>
            </a:r>
            <a:r>
              <a:rPr lang="en-GB" dirty="0"/>
              <a:t> </a:t>
            </a:r>
            <a:r>
              <a:rPr lang="en-GB" dirty="0" err="1"/>
              <a:t>InfoScan</a:t>
            </a:r>
            <a:r>
              <a:rPr lang="en-GB" dirty="0"/>
              <a:t>, HM/SM , Year 2025</a:t>
            </a:r>
          </a:p>
        </p:txBody>
      </p:sp>
      <p:sp>
        <p:nvSpPr>
          <p:cNvPr id="13" name="Rectangle: Rounded Corners 12">
            <a:extLst>
              <a:ext uri="{FF2B5EF4-FFF2-40B4-BE49-F238E27FC236}">
                <a16:creationId xmlns:a16="http://schemas.microsoft.com/office/drawing/2014/main" id="{2C1F0D65-9172-4995-BF44-7BB53F3CD9C6}"/>
              </a:ext>
            </a:extLst>
          </p:cNvPr>
          <p:cNvSpPr/>
          <p:nvPr/>
        </p:nvSpPr>
        <p:spPr>
          <a:xfrm>
            <a:off x="9204492" y="2424387"/>
            <a:ext cx="1199851" cy="5952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Rounded Corners 13">
            <a:extLst>
              <a:ext uri="{FF2B5EF4-FFF2-40B4-BE49-F238E27FC236}">
                <a16:creationId xmlns:a16="http://schemas.microsoft.com/office/drawing/2014/main" id="{9962D009-BB22-41E9-84DB-E10E758CA29E}"/>
              </a:ext>
            </a:extLst>
          </p:cNvPr>
          <p:cNvSpPr/>
          <p:nvPr/>
        </p:nvSpPr>
        <p:spPr>
          <a:xfrm>
            <a:off x="8960972" y="3117745"/>
            <a:ext cx="1248229" cy="5952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Rounded Corners 14">
            <a:extLst>
              <a:ext uri="{FF2B5EF4-FFF2-40B4-BE49-F238E27FC236}">
                <a16:creationId xmlns:a16="http://schemas.microsoft.com/office/drawing/2014/main" id="{495E4D7A-5CAC-49B9-9D38-3D085A1AB3CF}"/>
              </a:ext>
            </a:extLst>
          </p:cNvPr>
          <p:cNvSpPr/>
          <p:nvPr/>
        </p:nvSpPr>
        <p:spPr>
          <a:xfrm>
            <a:off x="6649975" y="3117745"/>
            <a:ext cx="2049525" cy="5952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Rounded Corners 15">
            <a:extLst>
              <a:ext uri="{FF2B5EF4-FFF2-40B4-BE49-F238E27FC236}">
                <a16:creationId xmlns:a16="http://schemas.microsoft.com/office/drawing/2014/main" id="{773E9A89-1114-4B4D-A62B-F07794B43EF3}"/>
              </a:ext>
            </a:extLst>
          </p:cNvPr>
          <p:cNvSpPr/>
          <p:nvPr/>
        </p:nvSpPr>
        <p:spPr>
          <a:xfrm>
            <a:off x="8613913" y="3811788"/>
            <a:ext cx="1364339" cy="5952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Rounded Corners 16">
            <a:extLst>
              <a:ext uri="{FF2B5EF4-FFF2-40B4-BE49-F238E27FC236}">
                <a16:creationId xmlns:a16="http://schemas.microsoft.com/office/drawing/2014/main" id="{72660D31-B1A2-4F31-8C8A-37A11254C835}"/>
              </a:ext>
            </a:extLst>
          </p:cNvPr>
          <p:cNvSpPr/>
          <p:nvPr/>
        </p:nvSpPr>
        <p:spPr>
          <a:xfrm>
            <a:off x="6456452" y="3802943"/>
            <a:ext cx="1862048" cy="595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Rounded Corners 17">
            <a:extLst>
              <a:ext uri="{FF2B5EF4-FFF2-40B4-BE49-F238E27FC236}">
                <a16:creationId xmlns:a16="http://schemas.microsoft.com/office/drawing/2014/main" id="{DC757496-4B8A-49E9-855C-1AECE7113B55}"/>
              </a:ext>
            </a:extLst>
          </p:cNvPr>
          <p:cNvSpPr/>
          <p:nvPr/>
        </p:nvSpPr>
        <p:spPr>
          <a:xfrm>
            <a:off x="8241716" y="4515955"/>
            <a:ext cx="1364339" cy="595200"/>
          </a:xfrm>
          <a:prstGeom prst="roundRect">
            <a:avLst/>
          </a:prstGeom>
          <a:solidFill>
            <a:schemeClr val="accent4"/>
          </a:solidFill>
          <a:ln>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Rounded Corners 18">
            <a:extLst>
              <a:ext uri="{FF2B5EF4-FFF2-40B4-BE49-F238E27FC236}">
                <a16:creationId xmlns:a16="http://schemas.microsoft.com/office/drawing/2014/main" id="{49A14165-329B-4391-9822-F3814B2B352D}"/>
              </a:ext>
            </a:extLst>
          </p:cNvPr>
          <p:cNvSpPr/>
          <p:nvPr/>
        </p:nvSpPr>
        <p:spPr>
          <a:xfrm>
            <a:off x="6219387" y="4515955"/>
            <a:ext cx="1724464" cy="595200"/>
          </a:xfrm>
          <a:prstGeom prst="roundRect">
            <a:avLst/>
          </a:prstGeom>
          <a:noFill/>
          <a:ln>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Shape 32">
            <a:extLst>
              <a:ext uri="{FF2B5EF4-FFF2-40B4-BE49-F238E27FC236}">
                <a16:creationId xmlns:a16="http://schemas.microsoft.com/office/drawing/2014/main" id="{88EFC881-C5FC-0481-C4A5-BE91C617BF0B}"/>
              </a:ext>
            </a:extLst>
          </p:cNvPr>
          <p:cNvSpPr/>
          <p:nvPr/>
        </p:nvSpPr>
        <p:spPr>
          <a:xfrm>
            <a:off x="7510206" y="1579044"/>
            <a:ext cx="620522" cy="727075"/>
          </a:xfrm>
          <a:custGeom>
            <a:avLst/>
            <a:gdLst>
              <a:gd name="connsiteX0" fmla="*/ 363474 w 620522"/>
              <a:gd name="connsiteY0" fmla="*/ 727075 h 727075"/>
              <a:gd name="connsiteX1" fmla="*/ 0 w 620522"/>
              <a:gd name="connsiteY1" fmla="*/ 363601 h 727075"/>
              <a:gd name="connsiteX2" fmla="*/ 363474 w 620522"/>
              <a:gd name="connsiteY2" fmla="*/ 0 h 727075"/>
              <a:gd name="connsiteX3" fmla="*/ 378587 w 620522"/>
              <a:gd name="connsiteY3" fmla="*/ 0 h 727075"/>
              <a:gd name="connsiteX4" fmla="*/ 378587 w 620522"/>
              <a:gd name="connsiteY4" fmla="*/ 30353 h 727075"/>
              <a:gd name="connsiteX5" fmla="*/ 363474 w 620522"/>
              <a:gd name="connsiteY5" fmla="*/ 30353 h 727075"/>
              <a:gd name="connsiteX6" fmla="*/ 30226 w 620522"/>
              <a:gd name="connsiteY6" fmla="*/ 363601 h 727075"/>
              <a:gd name="connsiteX7" fmla="*/ 363474 w 620522"/>
              <a:gd name="connsiteY7" fmla="*/ 696849 h 727075"/>
              <a:gd name="connsiteX8" fmla="*/ 599059 w 620522"/>
              <a:gd name="connsiteY8" fmla="*/ 599313 h 727075"/>
              <a:gd name="connsiteX9" fmla="*/ 620522 w 620522"/>
              <a:gd name="connsiteY9" fmla="*/ 620776 h 727075"/>
              <a:gd name="connsiteX10" fmla="*/ 363474 w 620522"/>
              <a:gd name="connsiteY10" fmla="*/ 727075 h 7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522" h="727075">
                <a:moveTo>
                  <a:pt x="363474" y="727075"/>
                </a:moveTo>
                <a:cubicBezTo>
                  <a:pt x="163068" y="727075"/>
                  <a:pt x="0" y="564007"/>
                  <a:pt x="0" y="363601"/>
                </a:cubicBezTo>
                <a:cubicBezTo>
                  <a:pt x="0" y="163195"/>
                  <a:pt x="163068" y="0"/>
                  <a:pt x="363474" y="0"/>
                </a:cubicBezTo>
                <a:lnTo>
                  <a:pt x="378587" y="0"/>
                </a:lnTo>
                <a:lnTo>
                  <a:pt x="378587" y="30353"/>
                </a:lnTo>
                <a:lnTo>
                  <a:pt x="363474" y="30353"/>
                </a:lnTo>
                <a:cubicBezTo>
                  <a:pt x="179705" y="30353"/>
                  <a:pt x="30226" y="179832"/>
                  <a:pt x="30226" y="363601"/>
                </a:cubicBezTo>
                <a:cubicBezTo>
                  <a:pt x="30226" y="547370"/>
                  <a:pt x="179705" y="696849"/>
                  <a:pt x="363474" y="696849"/>
                </a:cubicBezTo>
                <a:cubicBezTo>
                  <a:pt x="452374" y="696849"/>
                  <a:pt x="536067" y="662178"/>
                  <a:pt x="599059" y="599313"/>
                </a:cubicBezTo>
                <a:lnTo>
                  <a:pt x="620522" y="620776"/>
                </a:lnTo>
                <a:cubicBezTo>
                  <a:pt x="551815" y="689229"/>
                  <a:pt x="460502" y="727075"/>
                  <a:pt x="363474" y="727075"/>
                </a:cubicBezTo>
                <a:close/>
              </a:path>
            </a:pathLst>
          </a:custGeom>
          <a:solidFill>
            <a:schemeClr val="tx1"/>
          </a:solidFill>
          <a:ln w="12700"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7EE325CA-98F0-60E0-28AD-B65E9E8572DA}"/>
              </a:ext>
            </a:extLst>
          </p:cNvPr>
          <p:cNvGrpSpPr/>
          <p:nvPr/>
        </p:nvGrpSpPr>
        <p:grpSpPr>
          <a:xfrm>
            <a:off x="7525319" y="1506401"/>
            <a:ext cx="784605" cy="784604"/>
            <a:chOff x="7525319" y="1506401"/>
            <a:chExt cx="784605" cy="784604"/>
          </a:xfrm>
        </p:grpSpPr>
        <p:sp>
          <p:nvSpPr>
            <p:cNvPr id="12" name="Freeform: Shape 11">
              <a:extLst>
                <a:ext uri="{FF2B5EF4-FFF2-40B4-BE49-F238E27FC236}">
                  <a16:creationId xmlns:a16="http://schemas.microsoft.com/office/drawing/2014/main" id="{AD52065C-1BB8-C9EA-A116-796B504490A2}"/>
                </a:ext>
              </a:extLst>
            </p:cNvPr>
            <p:cNvSpPr/>
            <p:nvPr/>
          </p:nvSpPr>
          <p:spPr>
            <a:xfrm>
              <a:off x="7525319" y="1696265"/>
              <a:ext cx="696721" cy="594740"/>
            </a:xfrm>
            <a:custGeom>
              <a:avLst/>
              <a:gdLst>
                <a:gd name="connsiteX0" fmla="*/ 696722 w 696721"/>
                <a:gd name="connsiteY0" fmla="*/ 246380 h 594740"/>
                <a:gd name="connsiteX1" fmla="*/ 348361 w 696721"/>
                <a:gd name="connsiteY1" fmla="*/ 594741 h 594740"/>
                <a:gd name="connsiteX2" fmla="*/ 0 w 696721"/>
                <a:gd name="connsiteY2" fmla="*/ 246380 h 594740"/>
                <a:gd name="connsiteX3" fmla="*/ 101981 w 696721"/>
                <a:gd name="connsiteY3" fmla="*/ 0 h 594740"/>
                <a:gd name="connsiteX4" fmla="*/ 348361 w 696721"/>
                <a:gd name="connsiteY4" fmla="*/ 246380 h 594740"/>
                <a:gd name="connsiteX5" fmla="*/ 696722 w 696721"/>
                <a:gd name="connsiteY5" fmla="*/ 246380 h 59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721" h="594740">
                  <a:moveTo>
                    <a:pt x="696722" y="246380"/>
                  </a:moveTo>
                  <a:cubicBezTo>
                    <a:pt x="696722" y="438658"/>
                    <a:pt x="540766" y="594741"/>
                    <a:pt x="348361" y="594741"/>
                  </a:cubicBezTo>
                  <a:cubicBezTo>
                    <a:pt x="155956" y="594741"/>
                    <a:pt x="0" y="438785"/>
                    <a:pt x="0" y="246380"/>
                  </a:cubicBezTo>
                  <a:cubicBezTo>
                    <a:pt x="0" y="150114"/>
                    <a:pt x="38989" y="62992"/>
                    <a:pt x="101981" y="0"/>
                  </a:cubicBezTo>
                  <a:lnTo>
                    <a:pt x="348361" y="246380"/>
                  </a:lnTo>
                  <a:lnTo>
                    <a:pt x="696722" y="246380"/>
                  </a:lnTo>
                  <a:close/>
                </a:path>
              </a:pathLst>
            </a:custGeom>
            <a:solidFill>
              <a:schemeClr val="accent5"/>
            </a:solidFill>
            <a:ln w="12700"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8A3858FB-A1EB-947B-D97B-B66CDC64F590}"/>
                </a:ext>
              </a:extLst>
            </p:cNvPr>
            <p:cNvGrpSpPr/>
            <p:nvPr/>
          </p:nvGrpSpPr>
          <p:grpSpPr>
            <a:xfrm>
              <a:off x="7733517" y="1506401"/>
              <a:ext cx="576407" cy="509261"/>
              <a:chOff x="7733517" y="1506401"/>
              <a:chExt cx="576407" cy="509261"/>
            </a:xfrm>
          </p:grpSpPr>
          <p:sp>
            <p:nvSpPr>
              <p:cNvPr id="20" name="Freeform: Shape 19">
                <a:extLst>
                  <a:ext uri="{FF2B5EF4-FFF2-40B4-BE49-F238E27FC236}">
                    <a16:creationId xmlns:a16="http://schemas.microsoft.com/office/drawing/2014/main" id="{3EB7508D-5E94-A86B-EA6F-8FD08D6A4641}"/>
                  </a:ext>
                </a:extLst>
              </p:cNvPr>
              <p:cNvSpPr/>
              <p:nvPr/>
            </p:nvSpPr>
            <p:spPr>
              <a:xfrm>
                <a:off x="7946450" y="1623495"/>
                <a:ext cx="348361" cy="246380"/>
              </a:xfrm>
              <a:custGeom>
                <a:avLst/>
                <a:gdLst>
                  <a:gd name="connsiteX0" fmla="*/ 0 w 348361"/>
                  <a:gd name="connsiteY0" fmla="*/ 246380 h 246380"/>
                  <a:gd name="connsiteX1" fmla="*/ 348361 w 348361"/>
                  <a:gd name="connsiteY1" fmla="*/ 246380 h 246380"/>
                  <a:gd name="connsiteX2" fmla="*/ 246380 w 348361"/>
                  <a:gd name="connsiteY2" fmla="*/ 0 h 246380"/>
                  <a:gd name="connsiteX3" fmla="*/ 0 w 348361"/>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348361" h="246380">
                    <a:moveTo>
                      <a:pt x="0" y="246380"/>
                    </a:moveTo>
                    <a:lnTo>
                      <a:pt x="348361" y="246380"/>
                    </a:lnTo>
                    <a:cubicBezTo>
                      <a:pt x="348361" y="150241"/>
                      <a:pt x="309372" y="63119"/>
                      <a:pt x="246380" y="0"/>
                    </a:cubicBezTo>
                    <a:lnTo>
                      <a:pt x="0" y="246380"/>
                    </a:lnTo>
                    <a:close/>
                  </a:path>
                </a:pathLst>
              </a:custGeom>
              <a:solidFill>
                <a:schemeClr val="accent2"/>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015E8A8-EA87-DF5D-56B1-95CB5F4B19C8}"/>
                  </a:ext>
                </a:extLst>
              </p:cNvPr>
              <p:cNvSpPr/>
              <p:nvPr/>
            </p:nvSpPr>
            <p:spPr>
              <a:xfrm>
                <a:off x="7931211" y="1506401"/>
                <a:ext cx="378713" cy="378586"/>
              </a:xfrm>
              <a:custGeom>
                <a:avLst/>
                <a:gdLst>
                  <a:gd name="connsiteX0" fmla="*/ 378714 w 378713"/>
                  <a:gd name="connsiteY0" fmla="*/ 378587 h 378586"/>
                  <a:gd name="connsiteX1" fmla="*/ 0 w 378713"/>
                  <a:gd name="connsiteY1" fmla="*/ 378587 h 378586"/>
                  <a:gd name="connsiteX2" fmla="*/ 0 w 378713"/>
                  <a:gd name="connsiteY2" fmla="*/ 0 h 378586"/>
                  <a:gd name="connsiteX3" fmla="*/ 15113 w 378713"/>
                  <a:gd name="connsiteY3" fmla="*/ 0 h 378586"/>
                  <a:gd name="connsiteX4" fmla="*/ 378587 w 378713"/>
                  <a:gd name="connsiteY4" fmla="*/ 363474 h 378586"/>
                  <a:gd name="connsiteX5" fmla="*/ 378587 w 378713"/>
                  <a:gd name="connsiteY5" fmla="*/ 378587 h 378586"/>
                  <a:gd name="connsiteX6" fmla="*/ 30353 w 378713"/>
                  <a:gd name="connsiteY6" fmla="*/ 348361 h 378586"/>
                  <a:gd name="connsiteX7" fmla="*/ 348107 w 378713"/>
                  <a:gd name="connsiteY7" fmla="*/ 348361 h 378586"/>
                  <a:gd name="connsiteX8" fmla="*/ 30353 w 378713"/>
                  <a:gd name="connsiteY8" fmla="*/ 30607 h 378586"/>
                  <a:gd name="connsiteX9" fmla="*/ 30353 w 378713"/>
                  <a:gd name="connsiteY9" fmla="*/ 348361 h 37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13" h="378586">
                    <a:moveTo>
                      <a:pt x="378714" y="378587"/>
                    </a:moveTo>
                    <a:lnTo>
                      <a:pt x="0" y="378587"/>
                    </a:lnTo>
                    <a:lnTo>
                      <a:pt x="0" y="0"/>
                    </a:lnTo>
                    <a:lnTo>
                      <a:pt x="15113" y="0"/>
                    </a:lnTo>
                    <a:cubicBezTo>
                      <a:pt x="215519" y="0"/>
                      <a:pt x="378587" y="163068"/>
                      <a:pt x="378587" y="363474"/>
                    </a:cubicBezTo>
                    <a:lnTo>
                      <a:pt x="378587" y="378587"/>
                    </a:lnTo>
                    <a:close/>
                    <a:moveTo>
                      <a:pt x="30353" y="348361"/>
                    </a:moveTo>
                    <a:lnTo>
                      <a:pt x="348107" y="348361"/>
                    </a:lnTo>
                    <a:cubicBezTo>
                      <a:pt x="340360" y="176657"/>
                      <a:pt x="202057" y="38354"/>
                      <a:pt x="30353" y="30607"/>
                    </a:cubicBezTo>
                    <a:lnTo>
                      <a:pt x="30353" y="348361"/>
                    </a:lnTo>
                    <a:close/>
                  </a:path>
                </a:pathLst>
              </a:custGeom>
              <a:solidFill>
                <a:schemeClr val="tx1"/>
              </a:solidFill>
              <a:ln w="127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C6B0960-E008-298D-55F1-749933D5563A}"/>
                  </a:ext>
                </a:extLst>
              </p:cNvPr>
              <p:cNvSpPr/>
              <p:nvPr/>
            </p:nvSpPr>
            <p:spPr>
              <a:xfrm>
                <a:off x="7858567" y="1821360"/>
                <a:ext cx="363473" cy="136398"/>
              </a:xfrm>
              <a:custGeom>
                <a:avLst/>
                <a:gdLst>
                  <a:gd name="connsiteX0" fmla="*/ 363474 w 363473"/>
                  <a:gd name="connsiteY0" fmla="*/ 136398 h 136398"/>
                  <a:gd name="connsiteX1" fmla="*/ 0 w 363473"/>
                  <a:gd name="connsiteY1" fmla="*/ 136398 h 136398"/>
                  <a:gd name="connsiteX2" fmla="*/ 0 w 363473"/>
                  <a:gd name="connsiteY2" fmla="*/ 0 h 136398"/>
                  <a:gd name="connsiteX3" fmla="*/ 30226 w 363473"/>
                  <a:gd name="connsiteY3" fmla="*/ 0 h 136398"/>
                  <a:gd name="connsiteX4" fmla="*/ 30226 w 363473"/>
                  <a:gd name="connsiteY4" fmla="*/ 106045 h 136398"/>
                  <a:gd name="connsiteX5" fmla="*/ 363474 w 363473"/>
                  <a:gd name="connsiteY5" fmla="*/ 106045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473" h="136398">
                    <a:moveTo>
                      <a:pt x="363474" y="136398"/>
                    </a:moveTo>
                    <a:lnTo>
                      <a:pt x="0" y="136398"/>
                    </a:lnTo>
                    <a:lnTo>
                      <a:pt x="0" y="0"/>
                    </a:lnTo>
                    <a:lnTo>
                      <a:pt x="30226" y="0"/>
                    </a:lnTo>
                    <a:lnTo>
                      <a:pt x="30226" y="106045"/>
                    </a:lnTo>
                    <a:lnTo>
                      <a:pt x="363474" y="106045"/>
                    </a:lnTo>
                    <a:close/>
                  </a:path>
                </a:pathLst>
              </a:custGeom>
              <a:solidFill>
                <a:schemeClr val="tx1"/>
              </a:solidFill>
              <a:ln w="127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6680B7B-B6F8-9F81-837B-7E68CA41D558}"/>
                  </a:ext>
                </a:extLst>
              </p:cNvPr>
              <p:cNvSpPr/>
              <p:nvPr/>
            </p:nvSpPr>
            <p:spPr>
              <a:xfrm rot="18900000">
                <a:off x="7733517" y="1985437"/>
                <a:ext cx="164209" cy="30225"/>
              </a:xfrm>
              <a:custGeom>
                <a:avLst/>
                <a:gdLst>
                  <a:gd name="connsiteX0" fmla="*/ 0 w 164209"/>
                  <a:gd name="connsiteY0" fmla="*/ 0 h 30225"/>
                  <a:gd name="connsiteX1" fmla="*/ 164209 w 164209"/>
                  <a:gd name="connsiteY1" fmla="*/ 0 h 30225"/>
                  <a:gd name="connsiteX2" fmla="*/ 164209 w 164209"/>
                  <a:gd name="connsiteY2" fmla="*/ 30226 h 30225"/>
                  <a:gd name="connsiteX3" fmla="*/ 0 w 164209"/>
                  <a:gd name="connsiteY3" fmla="*/ 30226 h 30225"/>
                </a:gdLst>
                <a:ahLst/>
                <a:cxnLst>
                  <a:cxn ang="0">
                    <a:pos x="connsiteX0" y="connsiteY0"/>
                  </a:cxn>
                  <a:cxn ang="0">
                    <a:pos x="connsiteX1" y="connsiteY1"/>
                  </a:cxn>
                  <a:cxn ang="0">
                    <a:pos x="connsiteX2" y="connsiteY2"/>
                  </a:cxn>
                  <a:cxn ang="0">
                    <a:pos x="connsiteX3" y="connsiteY3"/>
                  </a:cxn>
                </a:cxnLst>
                <a:rect l="l" t="t" r="r" b="b"/>
                <a:pathLst>
                  <a:path w="164209" h="30225">
                    <a:moveTo>
                      <a:pt x="0" y="0"/>
                    </a:moveTo>
                    <a:lnTo>
                      <a:pt x="164209" y="0"/>
                    </a:lnTo>
                    <a:lnTo>
                      <a:pt x="164209" y="30226"/>
                    </a:lnTo>
                    <a:lnTo>
                      <a:pt x="0" y="30226"/>
                    </a:lnTo>
                    <a:close/>
                  </a:path>
                </a:pathLst>
              </a:custGeom>
              <a:solidFill>
                <a:schemeClr val="tx1"/>
              </a:solidFill>
              <a:ln w="12700" cap="flat">
                <a:noFill/>
                <a:prstDash val="solid"/>
                <a:miter/>
              </a:ln>
            </p:spPr>
            <p:txBody>
              <a:bodyPr rtlCol="0" anchor="ctr"/>
              <a:lstStyle/>
              <a:p>
                <a:endParaRPr lang="en-US"/>
              </a:p>
            </p:txBody>
          </p:sp>
          <p:grpSp>
            <p:nvGrpSpPr>
              <p:cNvPr id="36" name="Graphic 20">
                <a:extLst>
                  <a:ext uri="{FF2B5EF4-FFF2-40B4-BE49-F238E27FC236}">
                    <a16:creationId xmlns:a16="http://schemas.microsoft.com/office/drawing/2014/main" id="{B5C65F1F-0BF8-7C59-5DA7-D81623255604}"/>
                  </a:ext>
                </a:extLst>
              </p:cNvPr>
              <p:cNvGrpSpPr/>
              <p:nvPr/>
            </p:nvGrpSpPr>
            <p:grpSpPr>
              <a:xfrm>
                <a:off x="7858567" y="1639624"/>
                <a:ext cx="30353" cy="151511"/>
                <a:chOff x="7858567" y="1639624"/>
                <a:chExt cx="30353" cy="151511"/>
              </a:xfrm>
              <a:solidFill>
                <a:schemeClr val="tx1"/>
              </a:solidFill>
            </p:grpSpPr>
            <p:sp>
              <p:nvSpPr>
                <p:cNvPr id="37" name="Freeform: Shape 36">
                  <a:extLst>
                    <a:ext uri="{FF2B5EF4-FFF2-40B4-BE49-F238E27FC236}">
                      <a16:creationId xmlns:a16="http://schemas.microsoft.com/office/drawing/2014/main" id="{8F884F0C-20DB-195D-9986-F7F60B34D2C7}"/>
                    </a:ext>
                  </a:extLst>
                </p:cNvPr>
                <p:cNvSpPr/>
                <p:nvPr/>
              </p:nvSpPr>
              <p:spPr>
                <a:xfrm>
                  <a:off x="7858567" y="176078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CBEF8C4-F7FF-44BA-08AE-23E8C8050262}"/>
                    </a:ext>
                  </a:extLst>
                </p:cNvPr>
                <p:cNvSpPr/>
                <p:nvPr/>
              </p:nvSpPr>
              <p:spPr>
                <a:xfrm>
                  <a:off x="7858567" y="1700203"/>
                  <a:ext cx="30353" cy="30352"/>
                </a:xfrm>
                <a:custGeom>
                  <a:avLst/>
                  <a:gdLst>
                    <a:gd name="connsiteX0" fmla="*/ 0 w 30353"/>
                    <a:gd name="connsiteY0" fmla="*/ 0 h 30352"/>
                    <a:gd name="connsiteX1" fmla="*/ 30353 w 30353"/>
                    <a:gd name="connsiteY1" fmla="*/ 0 h 30352"/>
                    <a:gd name="connsiteX2" fmla="*/ 30353 w 30353"/>
                    <a:gd name="connsiteY2" fmla="*/ 30353 h 30352"/>
                    <a:gd name="connsiteX3" fmla="*/ 0 w 30353"/>
                    <a:gd name="connsiteY3" fmla="*/ 30353 h 30352"/>
                  </a:gdLst>
                  <a:ahLst/>
                  <a:cxnLst>
                    <a:cxn ang="0">
                      <a:pos x="connsiteX0" y="connsiteY0"/>
                    </a:cxn>
                    <a:cxn ang="0">
                      <a:pos x="connsiteX1" y="connsiteY1"/>
                    </a:cxn>
                    <a:cxn ang="0">
                      <a:pos x="connsiteX2" y="connsiteY2"/>
                    </a:cxn>
                    <a:cxn ang="0">
                      <a:pos x="connsiteX3" y="connsiteY3"/>
                    </a:cxn>
                  </a:cxnLst>
                  <a:rect l="l" t="t" r="r" b="b"/>
                  <a:pathLst>
                    <a:path w="30353" h="30352">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032DE09-87C5-F1E3-3A75-2972DF21CE87}"/>
                    </a:ext>
                  </a:extLst>
                </p:cNvPr>
                <p:cNvSpPr/>
                <p:nvPr/>
              </p:nvSpPr>
              <p:spPr>
                <a:xfrm>
                  <a:off x="7858567" y="1639624"/>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grpSp>
        </p:grpSp>
      </p:grpSp>
      <p:grpSp>
        <p:nvGrpSpPr>
          <p:cNvPr id="84" name="Group 83">
            <a:extLst>
              <a:ext uri="{FF2B5EF4-FFF2-40B4-BE49-F238E27FC236}">
                <a16:creationId xmlns:a16="http://schemas.microsoft.com/office/drawing/2014/main" id="{8EB3017C-6B48-FEF7-0FB6-FE7E195397FD}"/>
              </a:ext>
            </a:extLst>
          </p:cNvPr>
          <p:cNvGrpSpPr/>
          <p:nvPr/>
        </p:nvGrpSpPr>
        <p:grpSpPr>
          <a:xfrm>
            <a:off x="9366267" y="1533783"/>
            <a:ext cx="878458" cy="757174"/>
            <a:chOff x="9366267" y="1533783"/>
            <a:chExt cx="878458" cy="757174"/>
          </a:xfrm>
        </p:grpSpPr>
        <p:sp>
          <p:nvSpPr>
            <p:cNvPr id="41" name="Freeform: Shape 40">
              <a:extLst>
                <a:ext uri="{FF2B5EF4-FFF2-40B4-BE49-F238E27FC236}">
                  <a16:creationId xmlns:a16="http://schemas.microsoft.com/office/drawing/2014/main" id="{B83CD73C-94BF-787E-02A3-7D36D7A1D017}"/>
                </a:ext>
              </a:extLst>
            </p:cNvPr>
            <p:cNvSpPr/>
            <p:nvPr/>
          </p:nvSpPr>
          <p:spPr>
            <a:xfrm>
              <a:off x="9396620" y="2260731"/>
              <a:ext cx="817880" cy="30226"/>
            </a:xfrm>
            <a:custGeom>
              <a:avLst/>
              <a:gdLst>
                <a:gd name="connsiteX0" fmla="*/ 0 w 817880"/>
                <a:gd name="connsiteY0" fmla="*/ 0 h 30226"/>
                <a:gd name="connsiteX1" fmla="*/ 817880 w 817880"/>
                <a:gd name="connsiteY1" fmla="*/ 0 h 30226"/>
                <a:gd name="connsiteX2" fmla="*/ 817880 w 817880"/>
                <a:gd name="connsiteY2" fmla="*/ 30226 h 30226"/>
                <a:gd name="connsiteX3" fmla="*/ 0 w 817880"/>
                <a:gd name="connsiteY3" fmla="*/ 30226 h 30226"/>
              </a:gdLst>
              <a:ahLst/>
              <a:cxnLst>
                <a:cxn ang="0">
                  <a:pos x="connsiteX0" y="connsiteY0"/>
                </a:cxn>
                <a:cxn ang="0">
                  <a:pos x="connsiteX1" y="connsiteY1"/>
                </a:cxn>
                <a:cxn ang="0">
                  <a:pos x="connsiteX2" y="connsiteY2"/>
                </a:cxn>
                <a:cxn ang="0">
                  <a:pos x="connsiteX3" y="connsiteY3"/>
                </a:cxn>
              </a:cxnLst>
              <a:rect l="l" t="t" r="r" b="b"/>
              <a:pathLst>
                <a:path w="817880" h="30226">
                  <a:moveTo>
                    <a:pt x="0" y="0"/>
                  </a:moveTo>
                  <a:lnTo>
                    <a:pt x="817880" y="0"/>
                  </a:lnTo>
                  <a:lnTo>
                    <a:pt x="817880" y="30226"/>
                  </a:lnTo>
                  <a:lnTo>
                    <a:pt x="0" y="30226"/>
                  </a:lnTo>
                  <a:close/>
                </a:path>
              </a:pathLst>
            </a:custGeom>
            <a:solidFill>
              <a:schemeClr val="accent5"/>
            </a:solidFill>
            <a:ln w="12700" cap="flat">
              <a:noFill/>
              <a:prstDash val="solid"/>
              <a:miter/>
            </a:ln>
          </p:spPr>
          <p:txBody>
            <a:bodyPr rtlCol="0" anchor="ctr"/>
            <a:lstStyle/>
            <a:p>
              <a:endParaRPr lang="en-US"/>
            </a:p>
          </p:txBody>
        </p:sp>
        <p:grpSp>
          <p:nvGrpSpPr>
            <p:cNvPr id="42" name="Graphic 21">
              <a:extLst>
                <a:ext uri="{FF2B5EF4-FFF2-40B4-BE49-F238E27FC236}">
                  <a16:creationId xmlns:a16="http://schemas.microsoft.com/office/drawing/2014/main" id="{CD329140-EBAF-321D-C294-63F60A1F73F9}"/>
                </a:ext>
              </a:extLst>
            </p:cNvPr>
            <p:cNvGrpSpPr/>
            <p:nvPr/>
          </p:nvGrpSpPr>
          <p:grpSpPr>
            <a:xfrm>
              <a:off x="9396620" y="2200152"/>
              <a:ext cx="817880" cy="30353"/>
              <a:chOff x="9396620" y="2200152"/>
              <a:chExt cx="817880" cy="30353"/>
            </a:xfrm>
            <a:solidFill>
              <a:schemeClr val="accent5"/>
            </a:solidFill>
          </p:grpSpPr>
          <p:sp>
            <p:nvSpPr>
              <p:cNvPr id="43" name="Freeform: Shape 42">
                <a:extLst>
                  <a:ext uri="{FF2B5EF4-FFF2-40B4-BE49-F238E27FC236}">
                    <a16:creationId xmlns:a16="http://schemas.microsoft.com/office/drawing/2014/main" id="{53D95673-8155-D49E-CFC7-E8AF34FCE9D3}"/>
                  </a:ext>
                </a:extLst>
              </p:cNvPr>
              <p:cNvSpPr/>
              <p:nvPr/>
            </p:nvSpPr>
            <p:spPr>
              <a:xfrm>
                <a:off x="9396620"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EE7F843-CD65-46C9-5ADD-F1405DDF17BD}"/>
                  </a:ext>
                </a:extLst>
              </p:cNvPr>
              <p:cNvSpPr/>
              <p:nvPr/>
            </p:nvSpPr>
            <p:spPr>
              <a:xfrm>
                <a:off x="9457199"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FDDD187-81A8-2ECD-1030-8861B2C5EC4C}"/>
                  </a:ext>
                </a:extLst>
              </p:cNvPr>
              <p:cNvSpPr/>
              <p:nvPr/>
            </p:nvSpPr>
            <p:spPr>
              <a:xfrm>
                <a:off x="9517778"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6CC7DF6-6AE7-8626-51ED-1E383815E0FF}"/>
                  </a:ext>
                </a:extLst>
              </p:cNvPr>
              <p:cNvSpPr/>
              <p:nvPr/>
            </p:nvSpPr>
            <p:spPr>
              <a:xfrm>
                <a:off x="9578357"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3FD6800-5BFC-3F00-EB17-368F6E11F50E}"/>
                  </a:ext>
                </a:extLst>
              </p:cNvPr>
              <p:cNvSpPr/>
              <p:nvPr/>
            </p:nvSpPr>
            <p:spPr>
              <a:xfrm>
                <a:off x="9638936"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DE1D535-1C86-61BE-0D9C-FE1F086E64EB}"/>
                  </a:ext>
                </a:extLst>
              </p:cNvPr>
              <p:cNvSpPr/>
              <p:nvPr/>
            </p:nvSpPr>
            <p:spPr>
              <a:xfrm>
                <a:off x="9699515"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32D99A0-1710-3548-EEA8-46B2DF0C6FF6}"/>
                  </a:ext>
                </a:extLst>
              </p:cNvPr>
              <p:cNvSpPr/>
              <p:nvPr/>
            </p:nvSpPr>
            <p:spPr>
              <a:xfrm>
                <a:off x="9760094" y="2200152"/>
                <a:ext cx="30352" cy="30353"/>
              </a:xfrm>
              <a:custGeom>
                <a:avLst/>
                <a:gdLst>
                  <a:gd name="connsiteX0" fmla="*/ 0 w 30352"/>
                  <a:gd name="connsiteY0" fmla="*/ 0 h 30353"/>
                  <a:gd name="connsiteX1" fmla="*/ 30353 w 30352"/>
                  <a:gd name="connsiteY1" fmla="*/ 0 h 30353"/>
                  <a:gd name="connsiteX2" fmla="*/ 30353 w 30352"/>
                  <a:gd name="connsiteY2" fmla="*/ 30353 h 30353"/>
                  <a:gd name="connsiteX3" fmla="*/ 0 w 30352"/>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2"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BB0B760-2091-93FF-82E3-8A689DE41784}"/>
                  </a:ext>
                </a:extLst>
              </p:cNvPr>
              <p:cNvSpPr/>
              <p:nvPr/>
            </p:nvSpPr>
            <p:spPr>
              <a:xfrm>
                <a:off x="9820673"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A3447E-81E8-DE84-C444-9CD78764E51A}"/>
                  </a:ext>
                </a:extLst>
              </p:cNvPr>
              <p:cNvSpPr/>
              <p:nvPr/>
            </p:nvSpPr>
            <p:spPr>
              <a:xfrm>
                <a:off x="9881252"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7A38955-E3FC-2719-BB03-1EF01F93D0F2}"/>
                  </a:ext>
                </a:extLst>
              </p:cNvPr>
              <p:cNvSpPr/>
              <p:nvPr/>
            </p:nvSpPr>
            <p:spPr>
              <a:xfrm>
                <a:off x="9941831"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8CB2519-AE94-1AC1-BB29-E0335A88D9D0}"/>
                  </a:ext>
                </a:extLst>
              </p:cNvPr>
              <p:cNvSpPr/>
              <p:nvPr/>
            </p:nvSpPr>
            <p:spPr>
              <a:xfrm>
                <a:off x="10002410"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6C7060B-98F8-2026-E594-9C9FEE48F045}"/>
                  </a:ext>
                </a:extLst>
              </p:cNvPr>
              <p:cNvSpPr/>
              <p:nvPr/>
            </p:nvSpPr>
            <p:spPr>
              <a:xfrm>
                <a:off x="10062989"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0EAE8D9-30ED-9595-35DB-3C0AE23ADF0E}"/>
                  </a:ext>
                </a:extLst>
              </p:cNvPr>
              <p:cNvSpPr/>
              <p:nvPr/>
            </p:nvSpPr>
            <p:spPr>
              <a:xfrm>
                <a:off x="10123568"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5A2B1AC-CED3-D5BC-B615-CA5044D9F4FB}"/>
                  </a:ext>
                </a:extLst>
              </p:cNvPr>
              <p:cNvSpPr/>
              <p:nvPr/>
            </p:nvSpPr>
            <p:spPr>
              <a:xfrm>
                <a:off x="10184147" y="2200152"/>
                <a:ext cx="30353" cy="30353"/>
              </a:xfrm>
              <a:custGeom>
                <a:avLst/>
                <a:gdLst>
                  <a:gd name="connsiteX0" fmla="*/ 0 w 30353"/>
                  <a:gd name="connsiteY0" fmla="*/ 0 h 30353"/>
                  <a:gd name="connsiteX1" fmla="*/ 30353 w 30353"/>
                  <a:gd name="connsiteY1" fmla="*/ 0 h 30353"/>
                  <a:gd name="connsiteX2" fmla="*/ 30353 w 30353"/>
                  <a:gd name="connsiteY2" fmla="*/ 30353 h 30353"/>
                  <a:gd name="connsiteX3" fmla="*/ 0 w 30353"/>
                  <a:gd name="connsiteY3" fmla="*/ 30353 h 30353"/>
                </a:gdLst>
                <a:ahLst/>
                <a:cxnLst>
                  <a:cxn ang="0">
                    <a:pos x="connsiteX0" y="connsiteY0"/>
                  </a:cxn>
                  <a:cxn ang="0">
                    <a:pos x="connsiteX1" y="connsiteY1"/>
                  </a:cxn>
                  <a:cxn ang="0">
                    <a:pos x="connsiteX2" y="connsiteY2"/>
                  </a:cxn>
                  <a:cxn ang="0">
                    <a:pos x="connsiteX3" y="connsiteY3"/>
                  </a:cxn>
                </a:cxnLst>
                <a:rect l="l" t="t" r="r" b="b"/>
                <a:pathLst>
                  <a:path w="30353" h="30353">
                    <a:moveTo>
                      <a:pt x="0" y="0"/>
                    </a:moveTo>
                    <a:lnTo>
                      <a:pt x="30353" y="0"/>
                    </a:lnTo>
                    <a:lnTo>
                      <a:pt x="30353" y="30353"/>
                    </a:lnTo>
                    <a:lnTo>
                      <a:pt x="0" y="30353"/>
                    </a:lnTo>
                    <a:close/>
                  </a:path>
                </a:pathLst>
              </a:custGeom>
              <a:grpFill/>
              <a:ln w="12700" cap="flat">
                <a:noFill/>
                <a:prstDash val="solid"/>
                <a:miter/>
              </a:ln>
            </p:spPr>
            <p:txBody>
              <a:bodyPr rtlCol="0" anchor="ctr"/>
              <a:lstStyle/>
              <a:p>
                <a:endParaRPr lang="en-US"/>
              </a:p>
            </p:txBody>
          </p:sp>
        </p:grpSp>
        <p:grpSp>
          <p:nvGrpSpPr>
            <p:cNvPr id="57" name="Graphic 21">
              <a:extLst>
                <a:ext uri="{FF2B5EF4-FFF2-40B4-BE49-F238E27FC236}">
                  <a16:creationId xmlns:a16="http://schemas.microsoft.com/office/drawing/2014/main" id="{6374BECC-177B-1B45-1F94-183A6A6DBD68}"/>
                </a:ext>
              </a:extLst>
            </p:cNvPr>
            <p:cNvGrpSpPr/>
            <p:nvPr/>
          </p:nvGrpSpPr>
          <p:grpSpPr>
            <a:xfrm>
              <a:off x="9396620" y="1670054"/>
              <a:ext cx="817880" cy="499872"/>
              <a:chOff x="9396620" y="1670054"/>
              <a:chExt cx="817880" cy="499872"/>
            </a:xfrm>
            <a:solidFill>
              <a:schemeClr val="accent5"/>
            </a:solidFill>
          </p:grpSpPr>
          <p:sp>
            <p:nvSpPr>
              <p:cNvPr id="58" name="Freeform: Shape 57">
                <a:extLst>
                  <a:ext uri="{FF2B5EF4-FFF2-40B4-BE49-F238E27FC236}">
                    <a16:creationId xmlns:a16="http://schemas.microsoft.com/office/drawing/2014/main" id="{A4E7D844-8AA4-1029-79FC-17A365EC544D}"/>
                  </a:ext>
                </a:extLst>
              </p:cNvPr>
              <p:cNvSpPr/>
              <p:nvPr/>
            </p:nvSpPr>
            <p:spPr>
              <a:xfrm>
                <a:off x="9396620" y="1973076"/>
                <a:ext cx="30353" cy="196850"/>
              </a:xfrm>
              <a:custGeom>
                <a:avLst/>
                <a:gdLst>
                  <a:gd name="connsiteX0" fmla="*/ 0 w 30353"/>
                  <a:gd name="connsiteY0" fmla="*/ 0 h 196850"/>
                  <a:gd name="connsiteX1" fmla="*/ 30353 w 30353"/>
                  <a:gd name="connsiteY1" fmla="*/ 0 h 196850"/>
                  <a:gd name="connsiteX2" fmla="*/ 30353 w 30353"/>
                  <a:gd name="connsiteY2" fmla="*/ 196850 h 196850"/>
                  <a:gd name="connsiteX3" fmla="*/ 0 w 30353"/>
                  <a:gd name="connsiteY3" fmla="*/ 196850 h 196850"/>
                </a:gdLst>
                <a:ahLst/>
                <a:cxnLst>
                  <a:cxn ang="0">
                    <a:pos x="connsiteX0" y="connsiteY0"/>
                  </a:cxn>
                  <a:cxn ang="0">
                    <a:pos x="connsiteX1" y="connsiteY1"/>
                  </a:cxn>
                  <a:cxn ang="0">
                    <a:pos x="connsiteX2" y="connsiteY2"/>
                  </a:cxn>
                  <a:cxn ang="0">
                    <a:pos x="connsiteX3" y="connsiteY3"/>
                  </a:cxn>
                </a:cxnLst>
                <a:rect l="l" t="t" r="r" b="b"/>
                <a:pathLst>
                  <a:path w="30353" h="196850">
                    <a:moveTo>
                      <a:pt x="0" y="0"/>
                    </a:moveTo>
                    <a:lnTo>
                      <a:pt x="30353" y="0"/>
                    </a:lnTo>
                    <a:lnTo>
                      <a:pt x="30353" y="196850"/>
                    </a:lnTo>
                    <a:lnTo>
                      <a:pt x="0" y="196850"/>
                    </a:lnTo>
                    <a:close/>
                  </a:path>
                </a:pathLst>
              </a:custGeom>
              <a:grp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E7339C6-BDE4-38BA-862B-549AE0D41483}"/>
                  </a:ext>
                </a:extLst>
              </p:cNvPr>
              <p:cNvSpPr/>
              <p:nvPr/>
            </p:nvSpPr>
            <p:spPr>
              <a:xfrm>
                <a:off x="9457199" y="1949835"/>
                <a:ext cx="30353" cy="220090"/>
              </a:xfrm>
              <a:custGeom>
                <a:avLst/>
                <a:gdLst>
                  <a:gd name="connsiteX0" fmla="*/ 0 w 30353"/>
                  <a:gd name="connsiteY0" fmla="*/ 0 h 220090"/>
                  <a:gd name="connsiteX1" fmla="*/ 30353 w 30353"/>
                  <a:gd name="connsiteY1" fmla="*/ 0 h 220090"/>
                  <a:gd name="connsiteX2" fmla="*/ 30353 w 30353"/>
                  <a:gd name="connsiteY2" fmla="*/ 220091 h 220090"/>
                  <a:gd name="connsiteX3" fmla="*/ 0 w 30353"/>
                  <a:gd name="connsiteY3" fmla="*/ 220091 h 220090"/>
                </a:gdLst>
                <a:ahLst/>
                <a:cxnLst>
                  <a:cxn ang="0">
                    <a:pos x="connsiteX0" y="connsiteY0"/>
                  </a:cxn>
                  <a:cxn ang="0">
                    <a:pos x="connsiteX1" y="connsiteY1"/>
                  </a:cxn>
                  <a:cxn ang="0">
                    <a:pos x="connsiteX2" y="connsiteY2"/>
                  </a:cxn>
                  <a:cxn ang="0">
                    <a:pos x="connsiteX3" y="connsiteY3"/>
                  </a:cxn>
                </a:cxnLst>
                <a:rect l="l" t="t" r="r" b="b"/>
                <a:pathLst>
                  <a:path w="30353" h="220090">
                    <a:moveTo>
                      <a:pt x="0" y="0"/>
                    </a:moveTo>
                    <a:lnTo>
                      <a:pt x="30353" y="0"/>
                    </a:lnTo>
                    <a:lnTo>
                      <a:pt x="30353" y="220091"/>
                    </a:lnTo>
                    <a:lnTo>
                      <a:pt x="0" y="220091"/>
                    </a:lnTo>
                    <a:close/>
                  </a:path>
                </a:pathLst>
              </a:custGeom>
              <a:grpFill/>
              <a:ln w="127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09CFCCF-2C34-5F15-107A-C8DC282EB168}"/>
                  </a:ext>
                </a:extLst>
              </p:cNvPr>
              <p:cNvSpPr/>
              <p:nvPr/>
            </p:nvSpPr>
            <p:spPr>
              <a:xfrm>
                <a:off x="9517778" y="1846711"/>
                <a:ext cx="30353" cy="323215"/>
              </a:xfrm>
              <a:custGeom>
                <a:avLst/>
                <a:gdLst>
                  <a:gd name="connsiteX0" fmla="*/ 0 w 30353"/>
                  <a:gd name="connsiteY0" fmla="*/ 0 h 323215"/>
                  <a:gd name="connsiteX1" fmla="*/ 30353 w 30353"/>
                  <a:gd name="connsiteY1" fmla="*/ 0 h 323215"/>
                  <a:gd name="connsiteX2" fmla="*/ 30353 w 30353"/>
                  <a:gd name="connsiteY2" fmla="*/ 323215 h 323215"/>
                  <a:gd name="connsiteX3" fmla="*/ 0 w 30353"/>
                  <a:gd name="connsiteY3" fmla="*/ 323215 h 323215"/>
                </a:gdLst>
                <a:ahLst/>
                <a:cxnLst>
                  <a:cxn ang="0">
                    <a:pos x="connsiteX0" y="connsiteY0"/>
                  </a:cxn>
                  <a:cxn ang="0">
                    <a:pos x="connsiteX1" y="connsiteY1"/>
                  </a:cxn>
                  <a:cxn ang="0">
                    <a:pos x="connsiteX2" y="connsiteY2"/>
                  </a:cxn>
                  <a:cxn ang="0">
                    <a:pos x="connsiteX3" y="connsiteY3"/>
                  </a:cxn>
                </a:cxnLst>
                <a:rect l="l" t="t" r="r" b="b"/>
                <a:pathLst>
                  <a:path w="30353" h="323215">
                    <a:moveTo>
                      <a:pt x="0" y="0"/>
                    </a:moveTo>
                    <a:lnTo>
                      <a:pt x="30353" y="0"/>
                    </a:lnTo>
                    <a:lnTo>
                      <a:pt x="30353" y="323215"/>
                    </a:lnTo>
                    <a:lnTo>
                      <a:pt x="0" y="323215"/>
                    </a:lnTo>
                    <a:close/>
                  </a:path>
                </a:pathLst>
              </a:custGeom>
              <a:grpFill/>
              <a:ln w="127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3015C98-91CB-1950-926D-D7874AAC360C}"/>
                  </a:ext>
                </a:extLst>
              </p:cNvPr>
              <p:cNvSpPr/>
              <p:nvPr/>
            </p:nvSpPr>
            <p:spPr>
              <a:xfrm>
                <a:off x="9578357" y="1791212"/>
                <a:ext cx="30353" cy="378587"/>
              </a:xfrm>
              <a:custGeom>
                <a:avLst/>
                <a:gdLst>
                  <a:gd name="connsiteX0" fmla="*/ 0 w 30353"/>
                  <a:gd name="connsiteY0" fmla="*/ 0 h 378587"/>
                  <a:gd name="connsiteX1" fmla="*/ 30353 w 30353"/>
                  <a:gd name="connsiteY1" fmla="*/ 0 h 378587"/>
                  <a:gd name="connsiteX2" fmla="*/ 30353 w 30353"/>
                  <a:gd name="connsiteY2" fmla="*/ 378587 h 378587"/>
                  <a:gd name="connsiteX3" fmla="*/ 0 w 30353"/>
                  <a:gd name="connsiteY3" fmla="*/ 378587 h 378587"/>
                </a:gdLst>
                <a:ahLst/>
                <a:cxnLst>
                  <a:cxn ang="0">
                    <a:pos x="connsiteX0" y="connsiteY0"/>
                  </a:cxn>
                  <a:cxn ang="0">
                    <a:pos x="connsiteX1" y="connsiteY1"/>
                  </a:cxn>
                  <a:cxn ang="0">
                    <a:pos x="connsiteX2" y="connsiteY2"/>
                  </a:cxn>
                  <a:cxn ang="0">
                    <a:pos x="connsiteX3" y="connsiteY3"/>
                  </a:cxn>
                </a:cxnLst>
                <a:rect l="l" t="t" r="r" b="b"/>
                <a:pathLst>
                  <a:path w="30353" h="378587">
                    <a:moveTo>
                      <a:pt x="0" y="0"/>
                    </a:moveTo>
                    <a:lnTo>
                      <a:pt x="30353" y="0"/>
                    </a:lnTo>
                    <a:lnTo>
                      <a:pt x="30353" y="378587"/>
                    </a:lnTo>
                    <a:lnTo>
                      <a:pt x="0" y="378587"/>
                    </a:lnTo>
                    <a:close/>
                  </a:path>
                </a:pathLst>
              </a:custGeom>
              <a:grpFill/>
              <a:ln w="127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51A54A-569C-BE8A-54CA-DA2C2BE3BD9F}"/>
                  </a:ext>
                </a:extLst>
              </p:cNvPr>
              <p:cNvSpPr/>
              <p:nvPr/>
            </p:nvSpPr>
            <p:spPr>
              <a:xfrm>
                <a:off x="9638936" y="1889256"/>
                <a:ext cx="30353" cy="280670"/>
              </a:xfrm>
              <a:custGeom>
                <a:avLst/>
                <a:gdLst>
                  <a:gd name="connsiteX0" fmla="*/ 0 w 30353"/>
                  <a:gd name="connsiteY0" fmla="*/ 0 h 280670"/>
                  <a:gd name="connsiteX1" fmla="*/ 30353 w 30353"/>
                  <a:gd name="connsiteY1" fmla="*/ 0 h 280670"/>
                  <a:gd name="connsiteX2" fmla="*/ 30353 w 30353"/>
                  <a:gd name="connsiteY2" fmla="*/ 280670 h 280670"/>
                  <a:gd name="connsiteX3" fmla="*/ 0 w 30353"/>
                  <a:gd name="connsiteY3" fmla="*/ 280670 h 280670"/>
                </a:gdLst>
                <a:ahLst/>
                <a:cxnLst>
                  <a:cxn ang="0">
                    <a:pos x="connsiteX0" y="connsiteY0"/>
                  </a:cxn>
                  <a:cxn ang="0">
                    <a:pos x="connsiteX1" y="connsiteY1"/>
                  </a:cxn>
                  <a:cxn ang="0">
                    <a:pos x="connsiteX2" y="connsiteY2"/>
                  </a:cxn>
                  <a:cxn ang="0">
                    <a:pos x="connsiteX3" y="connsiteY3"/>
                  </a:cxn>
                </a:cxnLst>
                <a:rect l="l" t="t" r="r" b="b"/>
                <a:pathLst>
                  <a:path w="30353" h="280670">
                    <a:moveTo>
                      <a:pt x="0" y="0"/>
                    </a:moveTo>
                    <a:lnTo>
                      <a:pt x="30353" y="0"/>
                    </a:lnTo>
                    <a:lnTo>
                      <a:pt x="30353" y="280670"/>
                    </a:lnTo>
                    <a:lnTo>
                      <a:pt x="0" y="280670"/>
                    </a:lnTo>
                    <a:close/>
                  </a:path>
                </a:pathLst>
              </a:custGeom>
              <a:grpFill/>
              <a:ln w="127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83E7E66-EED1-61D8-57AA-AD00C11BDEC0}"/>
                  </a:ext>
                </a:extLst>
              </p:cNvPr>
              <p:cNvSpPr/>
              <p:nvPr/>
            </p:nvSpPr>
            <p:spPr>
              <a:xfrm>
                <a:off x="9699515" y="1912370"/>
                <a:ext cx="30353" cy="257429"/>
              </a:xfrm>
              <a:custGeom>
                <a:avLst/>
                <a:gdLst>
                  <a:gd name="connsiteX0" fmla="*/ 0 w 30353"/>
                  <a:gd name="connsiteY0" fmla="*/ 0 h 257429"/>
                  <a:gd name="connsiteX1" fmla="*/ 30353 w 30353"/>
                  <a:gd name="connsiteY1" fmla="*/ 0 h 257429"/>
                  <a:gd name="connsiteX2" fmla="*/ 30353 w 30353"/>
                  <a:gd name="connsiteY2" fmla="*/ 257429 h 257429"/>
                  <a:gd name="connsiteX3" fmla="*/ 0 w 30353"/>
                  <a:gd name="connsiteY3" fmla="*/ 257429 h 257429"/>
                </a:gdLst>
                <a:ahLst/>
                <a:cxnLst>
                  <a:cxn ang="0">
                    <a:pos x="connsiteX0" y="connsiteY0"/>
                  </a:cxn>
                  <a:cxn ang="0">
                    <a:pos x="connsiteX1" y="connsiteY1"/>
                  </a:cxn>
                  <a:cxn ang="0">
                    <a:pos x="connsiteX2" y="connsiteY2"/>
                  </a:cxn>
                  <a:cxn ang="0">
                    <a:pos x="connsiteX3" y="connsiteY3"/>
                  </a:cxn>
                </a:cxnLst>
                <a:rect l="l" t="t" r="r" b="b"/>
                <a:pathLst>
                  <a:path w="30353" h="257429">
                    <a:moveTo>
                      <a:pt x="0" y="0"/>
                    </a:moveTo>
                    <a:lnTo>
                      <a:pt x="30353" y="0"/>
                    </a:lnTo>
                    <a:lnTo>
                      <a:pt x="30353" y="257429"/>
                    </a:lnTo>
                    <a:lnTo>
                      <a:pt x="0" y="257429"/>
                    </a:lnTo>
                    <a:close/>
                  </a:path>
                </a:pathLst>
              </a:custGeom>
              <a:grpFill/>
              <a:ln w="127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0BC9AF9-E35F-4F12-0A83-106B811E1F85}"/>
                  </a:ext>
                </a:extLst>
              </p:cNvPr>
              <p:cNvSpPr/>
              <p:nvPr/>
            </p:nvSpPr>
            <p:spPr>
              <a:xfrm>
                <a:off x="9760094" y="1889256"/>
                <a:ext cx="30352" cy="280670"/>
              </a:xfrm>
              <a:custGeom>
                <a:avLst/>
                <a:gdLst>
                  <a:gd name="connsiteX0" fmla="*/ 0 w 30352"/>
                  <a:gd name="connsiteY0" fmla="*/ 0 h 280670"/>
                  <a:gd name="connsiteX1" fmla="*/ 30353 w 30352"/>
                  <a:gd name="connsiteY1" fmla="*/ 0 h 280670"/>
                  <a:gd name="connsiteX2" fmla="*/ 30353 w 30352"/>
                  <a:gd name="connsiteY2" fmla="*/ 280670 h 280670"/>
                  <a:gd name="connsiteX3" fmla="*/ 0 w 30352"/>
                  <a:gd name="connsiteY3" fmla="*/ 280670 h 280670"/>
                </a:gdLst>
                <a:ahLst/>
                <a:cxnLst>
                  <a:cxn ang="0">
                    <a:pos x="connsiteX0" y="connsiteY0"/>
                  </a:cxn>
                  <a:cxn ang="0">
                    <a:pos x="connsiteX1" y="connsiteY1"/>
                  </a:cxn>
                  <a:cxn ang="0">
                    <a:pos x="connsiteX2" y="connsiteY2"/>
                  </a:cxn>
                  <a:cxn ang="0">
                    <a:pos x="connsiteX3" y="connsiteY3"/>
                  </a:cxn>
                </a:cxnLst>
                <a:rect l="l" t="t" r="r" b="b"/>
                <a:pathLst>
                  <a:path w="30352" h="280670">
                    <a:moveTo>
                      <a:pt x="0" y="0"/>
                    </a:moveTo>
                    <a:lnTo>
                      <a:pt x="30353" y="0"/>
                    </a:lnTo>
                    <a:lnTo>
                      <a:pt x="30353" y="280670"/>
                    </a:lnTo>
                    <a:lnTo>
                      <a:pt x="0" y="280670"/>
                    </a:lnTo>
                    <a:close/>
                  </a:path>
                </a:pathLst>
              </a:custGeom>
              <a:grp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DF5F5F3-08E4-7579-736E-70F8744C142D}"/>
                  </a:ext>
                </a:extLst>
              </p:cNvPr>
              <p:cNvSpPr/>
              <p:nvPr/>
            </p:nvSpPr>
            <p:spPr>
              <a:xfrm>
                <a:off x="9820673" y="1786132"/>
                <a:ext cx="30353" cy="383794"/>
              </a:xfrm>
              <a:custGeom>
                <a:avLst/>
                <a:gdLst>
                  <a:gd name="connsiteX0" fmla="*/ 0 w 30353"/>
                  <a:gd name="connsiteY0" fmla="*/ 0 h 383794"/>
                  <a:gd name="connsiteX1" fmla="*/ 30353 w 30353"/>
                  <a:gd name="connsiteY1" fmla="*/ 0 h 383794"/>
                  <a:gd name="connsiteX2" fmla="*/ 30353 w 30353"/>
                  <a:gd name="connsiteY2" fmla="*/ 383794 h 383794"/>
                  <a:gd name="connsiteX3" fmla="*/ 0 w 30353"/>
                  <a:gd name="connsiteY3" fmla="*/ 383794 h 383794"/>
                </a:gdLst>
                <a:ahLst/>
                <a:cxnLst>
                  <a:cxn ang="0">
                    <a:pos x="connsiteX0" y="connsiteY0"/>
                  </a:cxn>
                  <a:cxn ang="0">
                    <a:pos x="connsiteX1" y="connsiteY1"/>
                  </a:cxn>
                  <a:cxn ang="0">
                    <a:pos x="connsiteX2" y="connsiteY2"/>
                  </a:cxn>
                  <a:cxn ang="0">
                    <a:pos x="connsiteX3" y="connsiteY3"/>
                  </a:cxn>
                </a:cxnLst>
                <a:rect l="l" t="t" r="r" b="b"/>
                <a:pathLst>
                  <a:path w="30353" h="383794">
                    <a:moveTo>
                      <a:pt x="0" y="0"/>
                    </a:moveTo>
                    <a:lnTo>
                      <a:pt x="30353" y="0"/>
                    </a:lnTo>
                    <a:lnTo>
                      <a:pt x="30353" y="383794"/>
                    </a:lnTo>
                    <a:lnTo>
                      <a:pt x="0" y="383794"/>
                    </a:lnTo>
                    <a:close/>
                  </a:path>
                </a:pathLst>
              </a:custGeom>
              <a:grp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664FC66-FB76-1D99-9227-3E55F0B9FC0E}"/>
                  </a:ext>
                </a:extLst>
              </p:cNvPr>
              <p:cNvSpPr/>
              <p:nvPr/>
            </p:nvSpPr>
            <p:spPr>
              <a:xfrm>
                <a:off x="9881252" y="1730633"/>
                <a:ext cx="30353" cy="439166"/>
              </a:xfrm>
              <a:custGeom>
                <a:avLst/>
                <a:gdLst>
                  <a:gd name="connsiteX0" fmla="*/ 0 w 30353"/>
                  <a:gd name="connsiteY0" fmla="*/ 0 h 439166"/>
                  <a:gd name="connsiteX1" fmla="*/ 30353 w 30353"/>
                  <a:gd name="connsiteY1" fmla="*/ 0 h 439166"/>
                  <a:gd name="connsiteX2" fmla="*/ 30353 w 30353"/>
                  <a:gd name="connsiteY2" fmla="*/ 439166 h 439166"/>
                  <a:gd name="connsiteX3" fmla="*/ 0 w 30353"/>
                  <a:gd name="connsiteY3" fmla="*/ 439166 h 439166"/>
                </a:gdLst>
                <a:ahLst/>
                <a:cxnLst>
                  <a:cxn ang="0">
                    <a:pos x="connsiteX0" y="connsiteY0"/>
                  </a:cxn>
                  <a:cxn ang="0">
                    <a:pos x="connsiteX1" y="connsiteY1"/>
                  </a:cxn>
                  <a:cxn ang="0">
                    <a:pos x="connsiteX2" y="connsiteY2"/>
                  </a:cxn>
                  <a:cxn ang="0">
                    <a:pos x="connsiteX3" y="connsiteY3"/>
                  </a:cxn>
                </a:cxnLst>
                <a:rect l="l" t="t" r="r" b="b"/>
                <a:pathLst>
                  <a:path w="30353" h="439166">
                    <a:moveTo>
                      <a:pt x="0" y="0"/>
                    </a:moveTo>
                    <a:lnTo>
                      <a:pt x="30353" y="0"/>
                    </a:lnTo>
                    <a:lnTo>
                      <a:pt x="30353" y="439166"/>
                    </a:lnTo>
                    <a:lnTo>
                      <a:pt x="0" y="439166"/>
                    </a:lnTo>
                    <a:close/>
                  </a:path>
                </a:pathLst>
              </a:custGeom>
              <a:grpFill/>
              <a:ln w="127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75D72CB-786B-678E-3E1A-4E8EC10E864A}"/>
                  </a:ext>
                </a:extLst>
              </p:cNvPr>
              <p:cNvSpPr/>
              <p:nvPr/>
            </p:nvSpPr>
            <p:spPr>
              <a:xfrm>
                <a:off x="9941831" y="1828677"/>
                <a:ext cx="30353" cy="341249"/>
              </a:xfrm>
              <a:custGeom>
                <a:avLst/>
                <a:gdLst>
                  <a:gd name="connsiteX0" fmla="*/ 0 w 30353"/>
                  <a:gd name="connsiteY0" fmla="*/ 0 h 341249"/>
                  <a:gd name="connsiteX1" fmla="*/ 30353 w 30353"/>
                  <a:gd name="connsiteY1" fmla="*/ 0 h 341249"/>
                  <a:gd name="connsiteX2" fmla="*/ 30353 w 30353"/>
                  <a:gd name="connsiteY2" fmla="*/ 341249 h 341249"/>
                  <a:gd name="connsiteX3" fmla="*/ 0 w 30353"/>
                  <a:gd name="connsiteY3" fmla="*/ 341249 h 341249"/>
                </a:gdLst>
                <a:ahLst/>
                <a:cxnLst>
                  <a:cxn ang="0">
                    <a:pos x="connsiteX0" y="connsiteY0"/>
                  </a:cxn>
                  <a:cxn ang="0">
                    <a:pos x="connsiteX1" y="connsiteY1"/>
                  </a:cxn>
                  <a:cxn ang="0">
                    <a:pos x="connsiteX2" y="connsiteY2"/>
                  </a:cxn>
                  <a:cxn ang="0">
                    <a:pos x="connsiteX3" y="connsiteY3"/>
                  </a:cxn>
                </a:cxnLst>
                <a:rect l="l" t="t" r="r" b="b"/>
                <a:pathLst>
                  <a:path w="30353" h="341249">
                    <a:moveTo>
                      <a:pt x="0" y="0"/>
                    </a:moveTo>
                    <a:lnTo>
                      <a:pt x="30353" y="0"/>
                    </a:lnTo>
                    <a:lnTo>
                      <a:pt x="30353" y="341249"/>
                    </a:lnTo>
                    <a:lnTo>
                      <a:pt x="0" y="341249"/>
                    </a:lnTo>
                    <a:close/>
                  </a:path>
                </a:pathLst>
              </a:custGeom>
              <a:grp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D0857D3-BEA0-D659-9EB6-27B6B8BD1FAD}"/>
                  </a:ext>
                </a:extLst>
              </p:cNvPr>
              <p:cNvSpPr/>
              <p:nvPr/>
            </p:nvSpPr>
            <p:spPr>
              <a:xfrm>
                <a:off x="10002410" y="1851791"/>
                <a:ext cx="30353" cy="318008"/>
              </a:xfrm>
              <a:custGeom>
                <a:avLst/>
                <a:gdLst>
                  <a:gd name="connsiteX0" fmla="*/ 0 w 30353"/>
                  <a:gd name="connsiteY0" fmla="*/ 0 h 318008"/>
                  <a:gd name="connsiteX1" fmla="*/ 30353 w 30353"/>
                  <a:gd name="connsiteY1" fmla="*/ 0 h 318008"/>
                  <a:gd name="connsiteX2" fmla="*/ 30353 w 30353"/>
                  <a:gd name="connsiteY2" fmla="*/ 318008 h 318008"/>
                  <a:gd name="connsiteX3" fmla="*/ 0 w 30353"/>
                  <a:gd name="connsiteY3" fmla="*/ 318008 h 318008"/>
                </a:gdLst>
                <a:ahLst/>
                <a:cxnLst>
                  <a:cxn ang="0">
                    <a:pos x="connsiteX0" y="connsiteY0"/>
                  </a:cxn>
                  <a:cxn ang="0">
                    <a:pos x="connsiteX1" y="connsiteY1"/>
                  </a:cxn>
                  <a:cxn ang="0">
                    <a:pos x="connsiteX2" y="connsiteY2"/>
                  </a:cxn>
                  <a:cxn ang="0">
                    <a:pos x="connsiteX3" y="connsiteY3"/>
                  </a:cxn>
                </a:cxnLst>
                <a:rect l="l" t="t" r="r" b="b"/>
                <a:pathLst>
                  <a:path w="30353" h="318008">
                    <a:moveTo>
                      <a:pt x="0" y="0"/>
                    </a:moveTo>
                    <a:lnTo>
                      <a:pt x="30353" y="0"/>
                    </a:lnTo>
                    <a:lnTo>
                      <a:pt x="30353" y="318008"/>
                    </a:lnTo>
                    <a:lnTo>
                      <a:pt x="0" y="318008"/>
                    </a:lnTo>
                    <a:close/>
                  </a:path>
                </a:pathLst>
              </a:custGeom>
              <a:grp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9961D03-9489-2031-2F0F-2DFFEA4234E8}"/>
                  </a:ext>
                </a:extLst>
              </p:cNvPr>
              <p:cNvSpPr/>
              <p:nvPr/>
            </p:nvSpPr>
            <p:spPr>
              <a:xfrm>
                <a:off x="10062989" y="1828677"/>
                <a:ext cx="30353" cy="341249"/>
              </a:xfrm>
              <a:custGeom>
                <a:avLst/>
                <a:gdLst>
                  <a:gd name="connsiteX0" fmla="*/ 0 w 30353"/>
                  <a:gd name="connsiteY0" fmla="*/ 0 h 341249"/>
                  <a:gd name="connsiteX1" fmla="*/ 30353 w 30353"/>
                  <a:gd name="connsiteY1" fmla="*/ 0 h 341249"/>
                  <a:gd name="connsiteX2" fmla="*/ 30353 w 30353"/>
                  <a:gd name="connsiteY2" fmla="*/ 341249 h 341249"/>
                  <a:gd name="connsiteX3" fmla="*/ 0 w 30353"/>
                  <a:gd name="connsiteY3" fmla="*/ 341249 h 341249"/>
                </a:gdLst>
                <a:ahLst/>
                <a:cxnLst>
                  <a:cxn ang="0">
                    <a:pos x="connsiteX0" y="connsiteY0"/>
                  </a:cxn>
                  <a:cxn ang="0">
                    <a:pos x="connsiteX1" y="connsiteY1"/>
                  </a:cxn>
                  <a:cxn ang="0">
                    <a:pos x="connsiteX2" y="connsiteY2"/>
                  </a:cxn>
                  <a:cxn ang="0">
                    <a:pos x="connsiteX3" y="connsiteY3"/>
                  </a:cxn>
                </a:cxnLst>
                <a:rect l="l" t="t" r="r" b="b"/>
                <a:pathLst>
                  <a:path w="30353" h="341249">
                    <a:moveTo>
                      <a:pt x="0" y="0"/>
                    </a:moveTo>
                    <a:lnTo>
                      <a:pt x="30353" y="0"/>
                    </a:lnTo>
                    <a:lnTo>
                      <a:pt x="30353" y="341249"/>
                    </a:lnTo>
                    <a:lnTo>
                      <a:pt x="0" y="341249"/>
                    </a:lnTo>
                    <a:close/>
                  </a:path>
                </a:pathLst>
              </a:custGeom>
              <a:grpFill/>
              <a:ln w="127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BC010B2-8FD6-3999-930D-CB83E663E97F}"/>
                  </a:ext>
                </a:extLst>
              </p:cNvPr>
              <p:cNvSpPr/>
              <p:nvPr/>
            </p:nvSpPr>
            <p:spPr>
              <a:xfrm>
                <a:off x="10123568" y="1725553"/>
                <a:ext cx="30353" cy="444373"/>
              </a:xfrm>
              <a:custGeom>
                <a:avLst/>
                <a:gdLst>
                  <a:gd name="connsiteX0" fmla="*/ 0 w 30353"/>
                  <a:gd name="connsiteY0" fmla="*/ 0 h 444373"/>
                  <a:gd name="connsiteX1" fmla="*/ 30353 w 30353"/>
                  <a:gd name="connsiteY1" fmla="*/ 0 h 444373"/>
                  <a:gd name="connsiteX2" fmla="*/ 30353 w 30353"/>
                  <a:gd name="connsiteY2" fmla="*/ 444373 h 444373"/>
                  <a:gd name="connsiteX3" fmla="*/ 0 w 30353"/>
                  <a:gd name="connsiteY3" fmla="*/ 444373 h 444373"/>
                </a:gdLst>
                <a:ahLst/>
                <a:cxnLst>
                  <a:cxn ang="0">
                    <a:pos x="connsiteX0" y="connsiteY0"/>
                  </a:cxn>
                  <a:cxn ang="0">
                    <a:pos x="connsiteX1" y="connsiteY1"/>
                  </a:cxn>
                  <a:cxn ang="0">
                    <a:pos x="connsiteX2" y="connsiteY2"/>
                  </a:cxn>
                  <a:cxn ang="0">
                    <a:pos x="connsiteX3" y="connsiteY3"/>
                  </a:cxn>
                </a:cxnLst>
                <a:rect l="l" t="t" r="r" b="b"/>
                <a:pathLst>
                  <a:path w="30353" h="444373">
                    <a:moveTo>
                      <a:pt x="0" y="0"/>
                    </a:moveTo>
                    <a:lnTo>
                      <a:pt x="30353" y="0"/>
                    </a:lnTo>
                    <a:lnTo>
                      <a:pt x="30353" y="444373"/>
                    </a:lnTo>
                    <a:lnTo>
                      <a:pt x="0" y="444373"/>
                    </a:lnTo>
                    <a:close/>
                  </a:path>
                </a:pathLst>
              </a:custGeom>
              <a:grpFill/>
              <a:ln w="127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A47913F-7933-A842-249A-1556D3E43FA9}"/>
                  </a:ext>
                </a:extLst>
              </p:cNvPr>
              <p:cNvSpPr/>
              <p:nvPr/>
            </p:nvSpPr>
            <p:spPr>
              <a:xfrm>
                <a:off x="10184147" y="1670054"/>
                <a:ext cx="30353" cy="499744"/>
              </a:xfrm>
              <a:custGeom>
                <a:avLst/>
                <a:gdLst>
                  <a:gd name="connsiteX0" fmla="*/ 0 w 30353"/>
                  <a:gd name="connsiteY0" fmla="*/ 0 h 499744"/>
                  <a:gd name="connsiteX1" fmla="*/ 30353 w 30353"/>
                  <a:gd name="connsiteY1" fmla="*/ 0 h 499744"/>
                  <a:gd name="connsiteX2" fmla="*/ 30353 w 30353"/>
                  <a:gd name="connsiteY2" fmla="*/ 499745 h 499744"/>
                  <a:gd name="connsiteX3" fmla="*/ 0 w 30353"/>
                  <a:gd name="connsiteY3" fmla="*/ 499745 h 499744"/>
                </a:gdLst>
                <a:ahLst/>
                <a:cxnLst>
                  <a:cxn ang="0">
                    <a:pos x="connsiteX0" y="connsiteY0"/>
                  </a:cxn>
                  <a:cxn ang="0">
                    <a:pos x="connsiteX1" y="connsiteY1"/>
                  </a:cxn>
                  <a:cxn ang="0">
                    <a:pos x="connsiteX2" y="connsiteY2"/>
                  </a:cxn>
                  <a:cxn ang="0">
                    <a:pos x="connsiteX3" y="connsiteY3"/>
                  </a:cxn>
                </a:cxnLst>
                <a:rect l="l" t="t" r="r" b="b"/>
                <a:pathLst>
                  <a:path w="30353" h="499744">
                    <a:moveTo>
                      <a:pt x="0" y="0"/>
                    </a:moveTo>
                    <a:lnTo>
                      <a:pt x="30353" y="0"/>
                    </a:lnTo>
                    <a:lnTo>
                      <a:pt x="30353" y="499745"/>
                    </a:lnTo>
                    <a:lnTo>
                      <a:pt x="0" y="499745"/>
                    </a:lnTo>
                    <a:close/>
                  </a:path>
                </a:pathLst>
              </a:custGeom>
              <a:grpFill/>
              <a:ln w="12700" cap="flat">
                <a:noFill/>
                <a:prstDash val="solid"/>
                <a:miter/>
              </a:ln>
            </p:spPr>
            <p:txBody>
              <a:bodyPr rtlCol="0" anchor="ctr"/>
              <a:lstStyle/>
              <a:p>
                <a:endParaRPr lang="en-US"/>
              </a:p>
            </p:txBody>
          </p:sp>
        </p:grpSp>
        <p:grpSp>
          <p:nvGrpSpPr>
            <p:cNvPr id="72" name="Graphic 21">
              <a:extLst>
                <a:ext uri="{FF2B5EF4-FFF2-40B4-BE49-F238E27FC236}">
                  <a16:creationId xmlns:a16="http://schemas.microsoft.com/office/drawing/2014/main" id="{6B4DDCDC-6AD2-0FA2-A09B-68EB0DE4C627}"/>
                </a:ext>
              </a:extLst>
            </p:cNvPr>
            <p:cNvGrpSpPr/>
            <p:nvPr/>
          </p:nvGrpSpPr>
          <p:grpSpPr>
            <a:xfrm>
              <a:off x="9366267" y="1533783"/>
              <a:ext cx="878458" cy="393827"/>
              <a:chOff x="9366267" y="1533783"/>
              <a:chExt cx="878458" cy="393827"/>
            </a:xfrm>
            <a:solidFill>
              <a:schemeClr val="accent2"/>
            </a:solidFill>
          </p:grpSpPr>
          <p:sp>
            <p:nvSpPr>
              <p:cNvPr id="73" name="Freeform: Shape 72">
                <a:extLst>
                  <a:ext uri="{FF2B5EF4-FFF2-40B4-BE49-F238E27FC236}">
                    <a16:creationId xmlns:a16="http://schemas.microsoft.com/office/drawing/2014/main" id="{83EDF638-E137-0A4A-C2BB-99D6917B3636}"/>
                  </a:ext>
                </a:extLst>
              </p:cNvPr>
              <p:cNvSpPr/>
              <p:nvPr/>
            </p:nvSpPr>
            <p:spPr>
              <a:xfrm>
                <a:off x="9604137" y="1711075"/>
                <a:ext cx="99695" cy="104267"/>
              </a:xfrm>
              <a:custGeom>
                <a:avLst/>
                <a:gdLst>
                  <a:gd name="connsiteX0" fmla="*/ 89154 w 99695"/>
                  <a:gd name="connsiteY0" fmla="*/ 104267 h 104267"/>
                  <a:gd name="connsiteX1" fmla="*/ 82804 w 99695"/>
                  <a:gd name="connsiteY1" fmla="*/ 104267 h 104267"/>
                  <a:gd name="connsiteX2" fmla="*/ 78359 w 99695"/>
                  <a:gd name="connsiteY2" fmla="*/ 99822 h 104267"/>
                  <a:gd name="connsiteX3" fmla="*/ 0 w 99695"/>
                  <a:gd name="connsiteY3" fmla="*/ 21463 h 104267"/>
                  <a:gd name="connsiteX4" fmla="*/ 21463 w 99695"/>
                  <a:gd name="connsiteY4" fmla="*/ 0 h 104267"/>
                  <a:gd name="connsiteX5" fmla="*/ 99695 w 99695"/>
                  <a:gd name="connsiteY5" fmla="*/ 78359 h 104267"/>
                  <a:gd name="connsiteX6" fmla="*/ 89027 w 99695"/>
                  <a:gd name="connsiteY6" fmla="*/ 89027 h 1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5" h="104267">
                    <a:moveTo>
                      <a:pt x="89154" y="104267"/>
                    </a:moveTo>
                    <a:lnTo>
                      <a:pt x="82804" y="104267"/>
                    </a:lnTo>
                    <a:lnTo>
                      <a:pt x="78359" y="99822"/>
                    </a:lnTo>
                    <a:lnTo>
                      <a:pt x="0" y="21463"/>
                    </a:lnTo>
                    <a:lnTo>
                      <a:pt x="21463" y="0"/>
                    </a:lnTo>
                    <a:lnTo>
                      <a:pt x="99695" y="78359"/>
                    </a:lnTo>
                    <a:lnTo>
                      <a:pt x="89027" y="89027"/>
                    </a:lnTo>
                    <a:close/>
                  </a:path>
                </a:pathLst>
              </a:custGeom>
              <a:grpFill/>
              <a:ln w="12700" cap="flat">
                <a:solidFill>
                  <a:schemeClr val="accent2"/>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E0E70D2-C2CF-0031-64AE-DF1E46D12CF6}"/>
                  </a:ext>
                </a:extLst>
              </p:cNvPr>
              <p:cNvSpPr/>
              <p:nvPr/>
            </p:nvSpPr>
            <p:spPr>
              <a:xfrm>
                <a:off x="9907033" y="1650495"/>
                <a:ext cx="99821" cy="104267"/>
              </a:xfrm>
              <a:custGeom>
                <a:avLst/>
                <a:gdLst>
                  <a:gd name="connsiteX0" fmla="*/ 89154 w 99821"/>
                  <a:gd name="connsiteY0" fmla="*/ 104267 h 104267"/>
                  <a:gd name="connsiteX1" fmla="*/ 82804 w 99821"/>
                  <a:gd name="connsiteY1" fmla="*/ 104267 h 104267"/>
                  <a:gd name="connsiteX2" fmla="*/ 78359 w 99821"/>
                  <a:gd name="connsiteY2" fmla="*/ 99822 h 104267"/>
                  <a:gd name="connsiteX3" fmla="*/ 0 w 99821"/>
                  <a:gd name="connsiteY3" fmla="*/ 21336 h 104267"/>
                  <a:gd name="connsiteX4" fmla="*/ 21463 w 99821"/>
                  <a:gd name="connsiteY4" fmla="*/ 0 h 104267"/>
                  <a:gd name="connsiteX5" fmla="*/ 99822 w 99821"/>
                  <a:gd name="connsiteY5" fmla="*/ 78359 h 104267"/>
                  <a:gd name="connsiteX6" fmla="*/ 89027 w 99821"/>
                  <a:gd name="connsiteY6" fmla="*/ 89027 h 1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1" h="104267">
                    <a:moveTo>
                      <a:pt x="89154" y="104267"/>
                    </a:moveTo>
                    <a:lnTo>
                      <a:pt x="82804" y="104267"/>
                    </a:lnTo>
                    <a:lnTo>
                      <a:pt x="78359" y="99822"/>
                    </a:lnTo>
                    <a:lnTo>
                      <a:pt x="0" y="21336"/>
                    </a:lnTo>
                    <a:lnTo>
                      <a:pt x="21463" y="0"/>
                    </a:lnTo>
                    <a:lnTo>
                      <a:pt x="99822" y="78359"/>
                    </a:lnTo>
                    <a:lnTo>
                      <a:pt x="89027" y="89027"/>
                    </a:lnTo>
                    <a:close/>
                  </a:path>
                </a:pathLst>
              </a:custGeom>
              <a:grpFill/>
              <a:ln w="12700" cap="flat">
                <a:solidFill>
                  <a:schemeClr val="accent2"/>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5FB5CA-AE50-2836-6A05-20836170CC60}"/>
                  </a:ext>
                </a:extLst>
              </p:cNvPr>
              <p:cNvSpPr/>
              <p:nvPr/>
            </p:nvSpPr>
            <p:spPr>
              <a:xfrm>
                <a:off x="10028318" y="1589917"/>
                <a:ext cx="160273" cy="164845"/>
              </a:xfrm>
              <a:custGeom>
                <a:avLst/>
                <a:gdLst>
                  <a:gd name="connsiteX0" fmla="*/ 16891 w 160273"/>
                  <a:gd name="connsiteY0" fmla="*/ 164846 h 164845"/>
                  <a:gd name="connsiteX1" fmla="*/ 10668 w 160273"/>
                  <a:gd name="connsiteY1" fmla="*/ 164846 h 164845"/>
                  <a:gd name="connsiteX2" fmla="*/ 10668 w 160273"/>
                  <a:gd name="connsiteY2" fmla="*/ 149606 h 164845"/>
                  <a:gd name="connsiteX3" fmla="*/ 0 w 160273"/>
                  <a:gd name="connsiteY3" fmla="*/ 138938 h 164845"/>
                  <a:gd name="connsiteX4" fmla="*/ 138811 w 160273"/>
                  <a:gd name="connsiteY4" fmla="*/ 0 h 164845"/>
                  <a:gd name="connsiteX5" fmla="*/ 160274 w 160273"/>
                  <a:gd name="connsiteY5" fmla="*/ 21463 h 1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73" h="164845">
                    <a:moveTo>
                      <a:pt x="16891" y="164846"/>
                    </a:moveTo>
                    <a:lnTo>
                      <a:pt x="10668" y="164846"/>
                    </a:lnTo>
                    <a:lnTo>
                      <a:pt x="10668" y="149606"/>
                    </a:lnTo>
                    <a:lnTo>
                      <a:pt x="0" y="138938"/>
                    </a:lnTo>
                    <a:lnTo>
                      <a:pt x="138811" y="0"/>
                    </a:lnTo>
                    <a:lnTo>
                      <a:pt x="160274" y="21463"/>
                    </a:lnTo>
                    <a:close/>
                  </a:path>
                </a:pathLst>
              </a:custGeom>
              <a:grpFill/>
              <a:ln w="12700" cap="flat">
                <a:solidFill>
                  <a:schemeClr val="accent2"/>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85F7D75-7D6F-F1FE-CF76-8B756B53F361}"/>
                  </a:ext>
                </a:extLst>
              </p:cNvPr>
              <p:cNvSpPr/>
              <p:nvPr/>
            </p:nvSpPr>
            <p:spPr>
              <a:xfrm>
                <a:off x="9725296" y="1650495"/>
                <a:ext cx="160401" cy="164846"/>
              </a:xfrm>
              <a:custGeom>
                <a:avLst/>
                <a:gdLst>
                  <a:gd name="connsiteX0" fmla="*/ 17018 w 160401"/>
                  <a:gd name="connsiteY0" fmla="*/ 164846 h 164846"/>
                  <a:gd name="connsiteX1" fmla="*/ 10795 w 160401"/>
                  <a:gd name="connsiteY1" fmla="*/ 164846 h 164846"/>
                  <a:gd name="connsiteX2" fmla="*/ 10795 w 160401"/>
                  <a:gd name="connsiteY2" fmla="*/ 149606 h 164846"/>
                  <a:gd name="connsiteX3" fmla="*/ 0 w 160401"/>
                  <a:gd name="connsiteY3" fmla="*/ 138938 h 164846"/>
                  <a:gd name="connsiteX4" fmla="*/ 138938 w 160401"/>
                  <a:gd name="connsiteY4" fmla="*/ 0 h 164846"/>
                  <a:gd name="connsiteX5" fmla="*/ 160401 w 160401"/>
                  <a:gd name="connsiteY5" fmla="*/ 21336 h 16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1" h="164846">
                    <a:moveTo>
                      <a:pt x="17018" y="164846"/>
                    </a:moveTo>
                    <a:lnTo>
                      <a:pt x="10795" y="164846"/>
                    </a:lnTo>
                    <a:lnTo>
                      <a:pt x="10795" y="149606"/>
                    </a:lnTo>
                    <a:lnTo>
                      <a:pt x="0" y="138938"/>
                    </a:lnTo>
                    <a:lnTo>
                      <a:pt x="138938" y="0"/>
                    </a:lnTo>
                    <a:lnTo>
                      <a:pt x="160401" y="21336"/>
                    </a:lnTo>
                    <a:close/>
                  </a:path>
                </a:pathLst>
              </a:custGeom>
              <a:grpFill/>
              <a:ln w="12700" cap="flat">
                <a:solidFill>
                  <a:schemeClr val="accent2"/>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C9364D0-AA01-79F1-BFD4-A5D695EFEF90}"/>
                  </a:ext>
                </a:extLst>
              </p:cNvPr>
              <p:cNvSpPr/>
              <p:nvPr/>
            </p:nvSpPr>
            <p:spPr>
              <a:xfrm>
                <a:off x="9422401" y="1711075"/>
                <a:ext cx="160400" cy="164846"/>
              </a:xfrm>
              <a:custGeom>
                <a:avLst/>
                <a:gdLst>
                  <a:gd name="connsiteX0" fmla="*/ 17018 w 160400"/>
                  <a:gd name="connsiteY0" fmla="*/ 164846 h 164846"/>
                  <a:gd name="connsiteX1" fmla="*/ 10795 w 160400"/>
                  <a:gd name="connsiteY1" fmla="*/ 164846 h 164846"/>
                  <a:gd name="connsiteX2" fmla="*/ 10668 w 160400"/>
                  <a:gd name="connsiteY2" fmla="*/ 149606 h 164846"/>
                  <a:gd name="connsiteX3" fmla="*/ 0 w 160400"/>
                  <a:gd name="connsiteY3" fmla="*/ 138938 h 164846"/>
                  <a:gd name="connsiteX4" fmla="*/ 138938 w 160400"/>
                  <a:gd name="connsiteY4" fmla="*/ 0 h 164846"/>
                  <a:gd name="connsiteX5" fmla="*/ 160401 w 160400"/>
                  <a:gd name="connsiteY5" fmla="*/ 21463 h 16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0" h="164846">
                    <a:moveTo>
                      <a:pt x="17018" y="164846"/>
                    </a:moveTo>
                    <a:lnTo>
                      <a:pt x="10795" y="164846"/>
                    </a:lnTo>
                    <a:lnTo>
                      <a:pt x="10668" y="149606"/>
                    </a:lnTo>
                    <a:lnTo>
                      <a:pt x="0" y="138938"/>
                    </a:lnTo>
                    <a:lnTo>
                      <a:pt x="138938" y="0"/>
                    </a:lnTo>
                    <a:lnTo>
                      <a:pt x="160401" y="21463"/>
                    </a:lnTo>
                    <a:close/>
                  </a:path>
                </a:pathLst>
              </a:custGeom>
              <a:grpFill/>
              <a:ln w="12700" cap="flat">
                <a:solidFill>
                  <a:schemeClr val="accent2"/>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A0F222D-1E28-7964-820A-766819990685}"/>
                  </a:ext>
                </a:extLst>
              </p:cNvPr>
              <p:cNvSpPr/>
              <p:nvPr/>
            </p:nvSpPr>
            <p:spPr>
              <a:xfrm>
                <a:off x="9366267" y="1836678"/>
                <a:ext cx="90931" cy="90931"/>
              </a:xfrm>
              <a:custGeom>
                <a:avLst/>
                <a:gdLst>
                  <a:gd name="connsiteX0" fmla="*/ 45466 w 90931"/>
                  <a:gd name="connsiteY0" fmla="*/ 90932 h 90931"/>
                  <a:gd name="connsiteX1" fmla="*/ 0 w 90931"/>
                  <a:gd name="connsiteY1" fmla="*/ 45466 h 90931"/>
                  <a:gd name="connsiteX2" fmla="*/ 45466 w 90931"/>
                  <a:gd name="connsiteY2" fmla="*/ 0 h 90931"/>
                  <a:gd name="connsiteX3" fmla="*/ 90932 w 90931"/>
                  <a:gd name="connsiteY3" fmla="*/ 45466 h 90931"/>
                  <a:gd name="connsiteX4" fmla="*/ 45466 w 90931"/>
                  <a:gd name="connsiteY4" fmla="*/ 90932 h 90931"/>
                  <a:gd name="connsiteX5" fmla="*/ 45466 w 90931"/>
                  <a:gd name="connsiteY5" fmla="*/ 30353 h 90931"/>
                  <a:gd name="connsiteX6" fmla="*/ 30353 w 90931"/>
                  <a:gd name="connsiteY6" fmla="*/ 45466 h 90931"/>
                  <a:gd name="connsiteX7" fmla="*/ 45466 w 90931"/>
                  <a:gd name="connsiteY7" fmla="*/ 60579 h 90931"/>
                  <a:gd name="connsiteX8" fmla="*/ 60579 w 90931"/>
                  <a:gd name="connsiteY8" fmla="*/ 45466 h 90931"/>
                  <a:gd name="connsiteX9" fmla="*/ 45466 w 90931"/>
                  <a:gd name="connsiteY9" fmla="*/ 30353 h 9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31" h="90931">
                    <a:moveTo>
                      <a:pt x="45466" y="90932"/>
                    </a:moveTo>
                    <a:cubicBezTo>
                      <a:pt x="20320" y="90932"/>
                      <a:pt x="0" y="70485"/>
                      <a:pt x="0" y="45466"/>
                    </a:cubicBezTo>
                    <a:cubicBezTo>
                      <a:pt x="0" y="20447"/>
                      <a:pt x="20320" y="0"/>
                      <a:pt x="45466" y="0"/>
                    </a:cubicBezTo>
                    <a:cubicBezTo>
                      <a:pt x="70485" y="0"/>
                      <a:pt x="90932" y="20320"/>
                      <a:pt x="90932" y="45466"/>
                    </a:cubicBezTo>
                    <a:cubicBezTo>
                      <a:pt x="90932" y="70485"/>
                      <a:pt x="70485" y="90932"/>
                      <a:pt x="45466" y="90932"/>
                    </a:cubicBezTo>
                    <a:close/>
                    <a:moveTo>
                      <a:pt x="45466" y="30353"/>
                    </a:moveTo>
                    <a:cubicBezTo>
                      <a:pt x="37084" y="30353"/>
                      <a:pt x="30353" y="37084"/>
                      <a:pt x="30353" y="45466"/>
                    </a:cubicBezTo>
                    <a:cubicBezTo>
                      <a:pt x="30353" y="53848"/>
                      <a:pt x="37211" y="60579"/>
                      <a:pt x="45466" y="60579"/>
                    </a:cubicBezTo>
                    <a:cubicBezTo>
                      <a:pt x="53848" y="60579"/>
                      <a:pt x="60579" y="53848"/>
                      <a:pt x="60579" y="45466"/>
                    </a:cubicBezTo>
                    <a:cubicBezTo>
                      <a:pt x="60579" y="37084"/>
                      <a:pt x="53848" y="30353"/>
                      <a:pt x="45466" y="30353"/>
                    </a:cubicBezTo>
                    <a:close/>
                  </a:path>
                </a:pathLst>
              </a:custGeom>
              <a:grpFill/>
              <a:ln w="12700" cap="flat">
                <a:solidFill>
                  <a:schemeClr val="accent2"/>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E70D892-5C92-8844-8569-B3AFF479CC9A}"/>
                  </a:ext>
                </a:extLst>
              </p:cNvPr>
              <p:cNvSpPr/>
              <p:nvPr/>
            </p:nvSpPr>
            <p:spPr>
              <a:xfrm>
                <a:off x="9548004" y="1654940"/>
                <a:ext cx="90931" cy="90932"/>
              </a:xfrm>
              <a:custGeom>
                <a:avLst/>
                <a:gdLst>
                  <a:gd name="connsiteX0" fmla="*/ 45466 w 90931"/>
                  <a:gd name="connsiteY0" fmla="*/ 90932 h 90932"/>
                  <a:gd name="connsiteX1" fmla="*/ 0 w 90931"/>
                  <a:gd name="connsiteY1" fmla="*/ 45466 h 90932"/>
                  <a:gd name="connsiteX2" fmla="*/ 45466 w 90931"/>
                  <a:gd name="connsiteY2" fmla="*/ 0 h 90932"/>
                  <a:gd name="connsiteX3" fmla="*/ 90932 w 90931"/>
                  <a:gd name="connsiteY3" fmla="*/ 45466 h 90932"/>
                  <a:gd name="connsiteX4" fmla="*/ 45466 w 90931"/>
                  <a:gd name="connsiteY4" fmla="*/ 90932 h 90932"/>
                  <a:gd name="connsiteX5" fmla="*/ 45466 w 90931"/>
                  <a:gd name="connsiteY5" fmla="*/ 30353 h 90932"/>
                  <a:gd name="connsiteX6" fmla="*/ 30353 w 90931"/>
                  <a:gd name="connsiteY6" fmla="*/ 45466 h 90932"/>
                  <a:gd name="connsiteX7" fmla="*/ 45466 w 90931"/>
                  <a:gd name="connsiteY7" fmla="*/ 60579 h 90932"/>
                  <a:gd name="connsiteX8" fmla="*/ 60579 w 90931"/>
                  <a:gd name="connsiteY8" fmla="*/ 45466 h 90932"/>
                  <a:gd name="connsiteX9" fmla="*/ 45466 w 90931"/>
                  <a:gd name="connsiteY9" fmla="*/ 30353 h 9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31" h="90932">
                    <a:moveTo>
                      <a:pt x="45466" y="90932"/>
                    </a:moveTo>
                    <a:cubicBezTo>
                      <a:pt x="20447" y="90932"/>
                      <a:pt x="0" y="70612"/>
                      <a:pt x="0" y="45466"/>
                    </a:cubicBezTo>
                    <a:cubicBezTo>
                      <a:pt x="0" y="20447"/>
                      <a:pt x="20320" y="0"/>
                      <a:pt x="45466" y="0"/>
                    </a:cubicBezTo>
                    <a:cubicBezTo>
                      <a:pt x="70485" y="0"/>
                      <a:pt x="90932" y="20447"/>
                      <a:pt x="90932" y="45466"/>
                    </a:cubicBezTo>
                    <a:cubicBezTo>
                      <a:pt x="90932" y="70485"/>
                      <a:pt x="70485" y="90932"/>
                      <a:pt x="45466" y="90932"/>
                    </a:cubicBezTo>
                    <a:close/>
                    <a:moveTo>
                      <a:pt x="45466" y="30353"/>
                    </a:moveTo>
                    <a:cubicBezTo>
                      <a:pt x="37084" y="30353"/>
                      <a:pt x="30353" y="37211"/>
                      <a:pt x="30353" y="45466"/>
                    </a:cubicBezTo>
                    <a:cubicBezTo>
                      <a:pt x="30353" y="53848"/>
                      <a:pt x="37084" y="60579"/>
                      <a:pt x="45466" y="60579"/>
                    </a:cubicBezTo>
                    <a:cubicBezTo>
                      <a:pt x="53848" y="60579"/>
                      <a:pt x="60579" y="53721"/>
                      <a:pt x="60579" y="45466"/>
                    </a:cubicBezTo>
                    <a:cubicBezTo>
                      <a:pt x="60579" y="37084"/>
                      <a:pt x="53848" y="30353"/>
                      <a:pt x="45466" y="30353"/>
                    </a:cubicBezTo>
                    <a:close/>
                  </a:path>
                </a:pathLst>
              </a:custGeom>
              <a:grpFill/>
              <a:ln w="12700" cap="flat">
                <a:solidFill>
                  <a:schemeClr val="accent2"/>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5C0B47A8-E2DA-7B8A-88BC-9D60AB519348}"/>
                  </a:ext>
                </a:extLst>
              </p:cNvPr>
              <p:cNvSpPr/>
              <p:nvPr/>
            </p:nvSpPr>
            <p:spPr>
              <a:xfrm>
                <a:off x="9669162" y="1776098"/>
                <a:ext cx="90931" cy="90931"/>
              </a:xfrm>
              <a:custGeom>
                <a:avLst/>
                <a:gdLst>
                  <a:gd name="connsiteX0" fmla="*/ 45466 w 90931"/>
                  <a:gd name="connsiteY0" fmla="*/ 90932 h 90931"/>
                  <a:gd name="connsiteX1" fmla="*/ 0 w 90931"/>
                  <a:gd name="connsiteY1" fmla="*/ 45466 h 90931"/>
                  <a:gd name="connsiteX2" fmla="*/ 45466 w 90931"/>
                  <a:gd name="connsiteY2" fmla="*/ 0 h 90931"/>
                  <a:gd name="connsiteX3" fmla="*/ 90932 w 90931"/>
                  <a:gd name="connsiteY3" fmla="*/ 45466 h 90931"/>
                  <a:gd name="connsiteX4" fmla="*/ 45466 w 90931"/>
                  <a:gd name="connsiteY4" fmla="*/ 90932 h 90931"/>
                  <a:gd name="connsiteX5" fmla="*/ 45466 w 90931"/>
                  <a:gd name="connsiteY5" fmla="*/ 30353 h 90931"/>
                  <a:gd name="connsiteX6" fmla="*/ 30353 w 90931"/>
                  <a:gd name="connsiteY6" fmla="*/ 45466 h 90931"/>
                  <a:gd name="connsiteX7" fmla="*/ 45466 w 90931"/>
                  <a:gd name="connsiteY7" fmla="*/ 60579 h 90931"/>
                  <a:gd name="connsiteX8" fmla="*/ 60579 w 90931"/>
                  <a:gd name="connsiteY8" fmla="*/ 45466 h 90931"/>
                  <a:gd name="connsiteX9" fmla="*/ 45466 w 90931"/>
                  <a:gd name="connsiteY9" fmla="*/ 30353 h 9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31" h="90931">
                    <a:moveTo>
                      <a:pt x="45466" y="90932"/>
                    </a:moveTo>
                    <a:cubicBezTo>
                      <a:pt x="20447" y="90932"/>
                      <a:pt x="0" y="70485"/>
                      <a:pt x="0" y="45466"/>
                    </a:cubicBezTo>
                    <a:cubicBezTo>
                      <a:pt x="0" y="20447"/>
                      <a:pt x="20320" y="0"/>
                      <a:pt x="45466" y="0"/>
                    </a:cubicBezTo>
                    <a:cubicBezTo>
                      <a:pt x="70485" y="0"/>
                      <a:pt x="90932" y="20447"/>
                      <a:pt x="90932" y="45466"/>
                    </a:cubicBezTo>
                    <a:cubicBezTo>
                      <a:pt x="90932" y="70485"/>
                      <a:pt x="70485" y="90932"/>
                      <a:pt x="45466" y="90932"/>
                    </a:cubicBezTo>
                    <a:close/>
                    <a:moveTo>
                      <a:pt x="45466" y="30353"/>
                    </a:moveTo>
                    <a:cubicBezTo>
                      <a:pt x="37084" y="30353"/>
                      <a:pt x="30353" y="37211"/>
                      <a:pt x="30353" y="45466"/>
                    </a:cubicBezTo>
                    <a:cubicBezTo>
                      <a:pt x="30353" y="53848"/>
                      <a:pt x="37211" y="60579"/>
                      <a:pt x="45466" y="60579"/>
                    </a:cubicBezTo>
                    <a:cubicBezTo>
                      <a:pt x="53848" y="60579"/>
                      <a:pt x="60579" y="53721"/>
                      <a:pt x="60579" y="45466"/>
                    </a:cubicBezTo>
                    <a:cubicBezTo>
                      <a:pt x="60579" y="37084"/>
                      <a:pt x="53848" y="30353"/>
                      <a:pt x="45466" y="30353"/>
                    </a:cubicBezTo>
                    <a:close/>
                  </a:path>
                </a:pathLst>
              </a:custGeom>
              <a:grpFill/>
              <a:ln w="12700" cap="flat">
                <a:solidFill>
                  <a:schemeClr val="accent2"/>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2A53E69-1A5C-5525-3C62-577D53DAB83B}"/>
                  </a:ext>
                </a:extLst>
              </p:cNvPr>
              <p:cNvSpPr/>
              <p:nvPr/>
            </p:nvSpPr>
            <p:spPr>
              <a:xfrm>
                <a:off x="9850898" y="1594361"/>
                <a:ext cx="90931" cy="90932"/>
              </a:xfrm>
              <a:custGeom>
                <a:avLst/>
                <a:gdLst>
                  <a:gd name="connsiteX0" fmla="*/ 45466 w 90931"/>
                  <a:gd name="connsiteY0" fmla="*/ 90932 h 90932"/>
                  <a:gd name="connsiteX1" fmla="*/ 0 w 90931"/>
                  <a:gd name="connsiteY1" fmla="*/ 45466 h 90932"/>
                  <a:gd name="connsiteX2" fmla="*/ 45466 w 90931"/>
                  <a:gd name="connsiteY2" fmla="*/ 0 h 90932"/>
                  <a:gd name="connsiteX3" fmla="*/ 90932 w 90931"/>
                  <a:gd name="connsiteY3" fmla="*/ 45466 h 90932"/>
                  <a:gd name="connsiteX4" fmla="*/ 45466 w 90931"/>
                  <a:gd name="connsiteY4" fmla="*/ 90932 h 90932"/>
                  <a:gd name="connsiteX5" fmla="*/ 45466 w 90931"/>
                  <a:gd name="connsiteY5" fmla="*/ 30353 h 90932"/>
                  <a:gd name="connsiteX6" fmla="*/ 30353 w 90931"/>
                  <a:gd name="connsiteY6" fmla="*/ 45466 h 90932"/>
                  <a:gd name="connsiteX7" fmla="*/ 45466 w 90931"/>
                  <a:gd name="connsiteY7" fmla="*/ 60579 h 90932"/>
                  <a:gd name="connsiteX8" fmla="*/ 60579 w 90931"/>
                  <a:gd name="connsiteY8" fmla="*/ 45466 h 90932"/>
                  <a:gd name="connsiteX9" fmla="*/ 45466 w 90931"/>
                  <a:gd name="connsiteY9" fmla="*/ 30353 h 9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31" h="90932">
                    <a:moveTo>
                      <a:pt x="45466" y="90932"/>
                    </a:moveTo>
                    <a:cubicBezTo>
                      <a:pt x="20447" y="90932"/>
                      <a:pt x="0" y="70485"/>
                      <a:pt x="0" y="45466"/>
                    </a:cubicBezTo>
                    <a:cubicBezTo>
                      <a:pt x="0" y="20447"/>
                      <a:pt x="20320" y="0"/>
                      <a:pt x="45466" y="0"/>
                    </a:cubicBezTo>
                    <a:cubicBezTo>
                      <a:pt x="70485" y="0"/>
                      <a:pt x="90932" y="20320"/>
                      <a:pt x="90932" y="45466"/>
                    </a:cubicBezTo>
                    <a:cubicBezTo>
                      <a:pt x="90932" y="70612"/>
                      <a:pt x="70485" y="90932"/>
                      <a:pt x="45466" y="90932"/>
                    </a:cubicBezTo>
                    <a:close/>
                    <a:moveTo>
                      <a:pt x="45466" y="30353"/>
                    </a:moveTo>
                    <a:cubicBezTo>
                      <a:pt x="37084" y="30353"/>
                      <a:pt x="30353" y="37211"/>
                      <a:pt x="30353" y="45466"/>
                    </a:cubicBezTo>
                    <a:cubicBezTo>
                      <a:pt x="30353" y="53848"/>
                      <a:pt x="37211" y="60579"/>
                      <a:pt x="45466" y="60579"/>
                    </a:cubicBezTo>
                    <a:cubicBezTo>
                      <a:pt x="53848" y="60579"/>
                      <a:pt x="60579" y="53721"/>
                      <a:pt x="60579" y="45466"/>
                    </a:cubicBezTo>
                    <a:cubicBezTo>
                      <a:pt x="60579" y="37084"/>
                      <a:pt x="53848" y="30353"/>
                      <a:pt x="45466" y="30353"/>
                    </a:cubicBezTo>
                    <a:close/>
                  </a:path>
                </a:pathLst>
              </a:custGeom>
              <a:grpFill/>
              <a:ln w="12700" cap="flat">
                <a:solidFill>
                  <a:schemeClr val="accent2"/>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028462F-153B-A3D2-E0FF-54830DBA8000}"/>
                  </a:ext>
                </a:extLst>
              </p:cNvPr>
              <p:cNvSpPr/>
              <p:nvPr/>
            </p:nvSpPr>
            <p:spPr>
              <a:xfrm>
                <a:off x="9972057" y="1715520"/>
                <a:ext cx="90931" cy="90931"/>
              </a:xfrm>
              <a:custGeom>
                <a:avLst/>
                <a:gdLst>
                  <a:gd name="connsiteX0" fmla="*/ 45466 w 90931"/>
                  <a:gd name="connsiteY0" fmla="*/ 90932 h 90931"/>
                  <a:gd name="connsiteX1" fmla="*/ 0 w 90931"/>
                  <a:gd name="connsiteY1" fmla="*/ 45466 h 90931"/>
                  <a:gd name="connsiteX2" fmla="*/ 45466 w 90931"/>
                  <a:gd name="connsiteY2" fmla="*/ 0 h 90931"/>
                  <a:gd name="connsiteX3" fmla="*/ 90932 w 90931"/>
                  <a:gd name="connsiteY3" fmla="*/ 45466 h 90931"/>
                  <a:gd name="connsiteX4" fmla="*/ 45466 w 90931"/>
                  <a:gd name="connsiteY4" fmla="*/ 90932 h 90931"/>
                  <a:gd name="connsiteX5" fmla="*/ 45466 w 90931"/>
                  <a:gd name="connsiteY5" fmla="*/ 30353 h 90931"/>
                  <a:gd name="connsiteX6" fmla="*/ 30353 w 90931"/>
                  <a:gd name="connsiteY6" fmla="*/ 45466 h 90931"/>
                  <a:gd name="connsiteX7" fmla="*/ 45466 w 90931"/>
                  <a:gd name="connsiteY7" fmla="*/ 60579 h 90931"/>
                  <a:gd name="connsiteX8" fmla="*/ 60579 w 90931"/>
                  <a:gd name="connsiteY8" fmla="*/ 45466 h 90931"/>
                  <a:gd name="connsiteX9" fmla="*/ 45466 w 90931"/>
                  <a:gd name="connsiteY9" fmla="*/ 30353 h 9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31" h="90931">
                    <a:moveTo>
                      <a:pt x="45466" y="90932"/>
                    </a:moveTo>
                    <a:cubicBezTo>
                      <a:pt x="20447" y="90932"/>
                      <a:pt x="0" y="70612"/>
                      <a:pt x="0" y="45466"/>
                    </a:cubicBezTo>
                    <a:cubicBezTo>
                      <a:pt x="0" y="20447"/>
                      <a:pt x="20320" y="0"/>
                      <a:pt x="45466" y="0"/>
                    </a:cubicBezTo>
                    <a:cubicBezTo>
                      <a:pt x="70485" y="0"/>
                      <a:pt x="90932" y="20320"/>
                      <a:pt x="90932" y="45466"/>
                    </a:cubicBezTo>
                    <a:cubicBezTo>
                      <a:pt x="90932" y="70485"/>
                      <a:pt x="70485" y="90932"/>
                      <a:pt x="45466" y="90932"/>
                    </a:cubicBezTo>
                    <a:close/>
                    <a:moveTo>
                      <a:pt x="45466" y="30353"/>
                    </a:moveTo>
                    <a:cubicBezTo>
                      <a:pt x="37084" y="30353"/>
                      <a:pt x="30353" y="37211"/>
                      <a:pt x="30353" y="45466"/>
                    </a:cubicBezTo>
                    <a:cubicBezTo>
                      <a:pt x="30353" y="53848"/>
                      <a:pt x="37211" y="60579"/>
                      <a:pt x="45466" y="60579"/>
                    </a:cubicBezTo>
                    <a:cubicBezTo>
                      <a:pt x="53848" y="60579"/>
                      <a:pt x="60579" y="53848"/>
                      <a:pt x="60579" y="45466"/>
                    </a:cubicBezTo>
                    <a:cubicBezTo>
                      <a:pt x="60579" y="37084"/>
                      <a:pt x="53848" y="30353"/>
                      <a:pt x="45466" y="30353"/>
                    </a:cubicBezTo>
                    <a:close/>
                  </a:path>
                </a:pathLst>
              </a:custGeom>
              <a:grpFill/>
              <a:ln w="12700" cap="flat">
                <a:solidFill>
                  <a:schemeClr val="accent2"/>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52A4550-9F06-2BE6-3805-CD6696A45BCE}"/>
                  </a:ext>
                </a:extLst>
              </p:cNvPr>
              <p:cNvSpPr/>
              <p:nvPr/>
            </p:nvSpPr>
            <p:spPr>
              <a:xfrm>
                <a:off x="10153793" y="1533783"/>
                <a:ext cx="90931" cy="90931"/>
              </a:xfrm>
              <a:custGeom>
                <a:avLst/>
                <a:gdLst>
                  <a:gd name="connsiteX0" fmla="*/ 45466 w 90931"/>
                  <a:gd name="connsiteY0" fmla="*/ 90932 h 90931"/>
                  <a:gd name="connsiteX1" fmla="*/ 0 w 90931"/>
                  <a:gd name="connsiteY1" fmla="*/ 45466 h 90931"/>
                  <a:gd name="connsiteX2" fmla="*/ 45466 w 90931"/>
                  <a:gd name="connsiteY2" fmla="*/ 0 h 90931"/>
                  <a:gd name="connsiteX3" fmla="*/ 90932 w 90931"/>
                  <a:gd name="connsiteY3" fmla="*/ 45466 h 90931"/>
                  <a:gd name="connsiteX4" fmla="*/ 45466 w 90931"/>
                  <a:gd name="connsiteY4" fmla="*/ 90932 h 90931"/>
                  <a:gd name="connsiteX5" fmla="*/ 45466 w 90931"/>
                  <a:gd name="connsiteY5" fmla="*/ 30353 h 90931"/>
                  <a:gd name="connsiteX6" fmla="*/ 30353 w 90931"/>
                  <a:gd name="connsiteY6" fmla="*/ 45466 h 90931"/>
                  <a:gd name="connsiteX7" fmla="*/ 45466 w 90931"/>
                  <a:gd name="connsiteY7" fmla="*/ 60579 h 90931"/>
                  <a:gd name="connsiteX8" fmla="*/ 60579 w 90931"/>
                  <a:gd name="connsiteY8" fmla="*/ 45466 h 90931"/>
                  <a:gd name="connsiteX9" fmla="*/ 45466 w 90931"/>
                  <a:gd name="connsiteY9" fmla="*/ 30353 h 9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31" h="90931">
                    <a:moveTo>
                      <a:pt x="45466" y="90932"/>
                    </a:moveTo>
                    <a:cubicBezTo>
                      <a:pt x="20447" y="90932"/>
                      <a:pt x="0" y="70612"/>
                      <a:pt x="0" y="45466"/>
                    </a:cubicBezTo>
                    <a:cubicBezTo>
                      <a:pt x="0" y="20447"/>
                      <a:pt x="20320" y="0"/>
                      <a:pt x="45466" y="0"/>
                    </a:cubicBezTo>
                    <a:cubicBezTo>
                      <a:pt x="70485" y="0"/>
                      <a:pt x="90932" y="20320"/>
                      <a:pt x="90932" y="45466"/>
                    </a:cubicBezTo>
                    <a:cubicBezTo>
                      <a:pt x="90932" y="70485"/>
                      <a:pt x="70485" y="90932"/>
                      <a:pt x="45466" y="90932"/>
                    </a:cubicBezTo>
                    <a:close/>
                    <a:moveTo>
                      <a:pt x="45466" y="30353"/>
                    </a:moveTo>
                    <a:cubicBezTo>
                      <a:pt x="37084" y="30353"/>
                      <a:pt x="30353" y="37084"/>
                      <a:pt x="30353" y="45466"/>
                    </a:cubicBezTo>
                    <a:cubicBezTo>
                      <a:pt x="30353" y="53848"/>
                      <a:pt x="37084" y="60579"/>
                      <a:pt x="45466" y="60579"/>
                    </a:cubicBezTo>
                    <a:cubicBezTo>
                      <a:pt x="53848" y="60579"/>
                      <a:pt x="60579" y="53721"/>
                      <a:pt x="60579" y="45466"/>
                    </a:cubicBezTo>
                    <a:cubicBezTo>
                      <a:pt x="60579" y="37084"/>
                      <a:pt x="53848" y="30353"/>
                      <a:pt x="45466" y="30353"/>
                    </a:cubicBezTo>
                    <a:close/>
                  </a:path>
                </a:pathLst>
              </a:custGeom>
              <a:grpFill/>
              <a:ln w="12700" cap="flat">
                <a:solidFill>
                  <a:schemeClr val="accent2"/>
                </a:solidFill>
                <a:prstDash val="solid"/>
                <a:miter/>
              </a:ln>
            </p:spPr>
            <p:txBody>
              <a:bodyPr rtlCol="0" anchor="ctr"/>
              <a:lstStyle/>
              <a:p>
                <a:endParaRPr lang="en-US"/>
              </a:p>
            </p:txBody>
          </p:sp>
        </p:grpSp>
      </p:grpSp>
      <p:sp>
        <p:nvSpPr>
          <p:cNvPr id="23" name="Rectangle 22">
            <a:extLst>
              <a:ext uri="{FF2B5EF4-FFF2-40B4-BE49-F238E27FC236}">
                <a16:creationId xmlns:a16="http://schemas.microsoft.com/office/drawing/2014/main" id="{0AF512D7-3E7A-4D0E-9DFE-D67527106531}"/>
              </a:ext>
            </a:extLst>
          </p:cNvPr>
          <p:cNvSpPr/>
          <p:nvPr/>
        </p:nvSpPr>
        <p:spPr>
          <a:xfrm>
            <a:off x="7345940" y="2470540"/>
            <a:ext cx="1098378" cy="461665"/>
          </a:xfrm>
          <a:prstGeom prst="rect">
            <a:avLst/>
          </a:prstGeom>
        </p:spPr>
        <p:txBody>
          <a:bodyPr wrap="none">
            <a:spAutoFit/>
          </a:bodyPr>
          <a:lstStyle/>
          <a:p>
            <a:r>
              <a:rPr lang="en-US" sz="2400" dirty="0">
                <a:solidFill>
                  <a:schemeClr val="accent1"/>
                </a:solidFill>
              </a:rPr>
              <a:t>11.9pp</a:t>
            </a:r>
            <a:r>
              <a:rPr lang="en-US" sz="2400" dirty="0">
                <a:solidFill>
                  <a:schemeClr val="tx2"/>
                </a:solidFill>
              </a:rPr>
              <a:t> </a:t>
            </a:r>
          </a:p>
        </p:txBody>
      </p:sp>
      <p:sp>
        <p:nvSpPr>
          <p:cNvPr id="24" name="Rectangle 23">
            <a:extLst>
              <a:ext uri="{FF2B5EF4-FFF2-40B4-BE49-F238E27FC236}">
                <a16:creationId xmlns:a16="http://schemas.microsoft.com/office/drawing/2014/main" id="{94D66BB8-073D-47CC-A8A0-A1382C70302D}"/>
              </a:ext>
            </a:extLst>
          </p:cNvPr>
          <p:cNvSpPr/>
          <p:nvPr/>
        </p:nvSpPr>
        <p:spPr>
          <a:xfrm>
            <a:off x="9231644" y="2477126"/>
            <a:ext cx="918841" cy="461665"/>
          </a:xfrm>
          <a:prstGeom prst="rect">
            <a:avLst/>
          </a:prstGeom>
        </p:spPr>
        <p:txBody>
          <a:bodyPr wrap="none">
            <a:spAutoFit/>
          </a:bodyPr>
          <a:lstStyle/>
          <a:p>
            <a:r>
              <a:rPr lang="en-US" sz="2400" dirty="0">
                <a:solidFill>
                  <a:schemeClr val="bg1"/>
                </a:solidFill>
              </a:rPr>
              <a:t>+6.9%</a:t>
            </a:r>
            <a:endParaRPr lang="en-GB" sz="2400" dirty="0">
              <a:solidFill>
                <a:schemeClr val="bg1"/>
              </a:solidFill>
            </a:endParaRPr>
          </a:p>
        </p:txBody>
      </p:sp>
      <p:sp>
        <p:nvSpPr>
          <p:cNvPr id="25" name="Rectangle 24">
            <a:extLst>
              <a:ext uri="{FF2B5EF4-FFF2-40B4-BE49-F238E27FC236}">
                <a16:creationId xmlns:a16="http://schemas.microsoft.com/office/drawing/2014/main" id="{4F74EB00-FF6A-4015-89E0-80AAA68BA342}"/>
              </a:ext>
            </a:extLst>
          </p:cNvPr>
          <p:cNvSpPr/>
          <p:nvPr/>
        </p:nvSpPr>
        <p:spPr>
          <a:xfrm>
            <a:off x="7151007" y="3148192"/>
            <a:ext cx="1098378" cy="461665"/>
          </a:xfrm>
          <a:prstGeom prst="rect">
            <a:avLst/>
          </a:prstGeom>
        </p:spPr>
        <p:txBody>
          <a:bodyPr wrap="none">
            <a:spAutoFit/>
          </a:bodyPr>
          <a:lstStyle/>
          <a:p>
            <a:r>
              <a:rPr lang="en-US" sz="2400" dirty="0">
                <a:solidFill>
                  <a:schemeClr val="accent3"/>
                </a:solidFill>
              </a:rPr>
              <a:t>43.</a:t>
            </a:r>
            <a:r>
              <a:rPr lang="el-GR" sz="2400" dirty="0">
                <a:solidFill>
                  <a:schemeClr val="accent3"/>
                </a:solidFill>
              </a:rPr>
              <a:t>5</a:t>
            </a:r>
            <a:r>
              <a:rPr lang="en-US" sz="2400" dirty="0">
                <a:solidFill>
                  <a:schemeClr val="accent3"/>
                </a:solidFill>
              </a:rPr>
              <a:t>pp </a:t>
            </a:r>
          </a:p>
        </p:txBody>
      </p:sp>
      <p:sp>
        <p:nvSpPr>
          <p:cNvPr id="26" name="Rectangle 25">
            <a:extLst>
              <a:ext uri="{FF2B5EF4-FFF2-40B4-BE49-F238E27FC236}">
                <a16:creationId xmlns:a16="http://schemas.microsoft.com/office/drawing/2014/main" id="{5873D20C-D7AA-496E-A352-AB402FB1C552}"/>
              </a:ext>
            </a:extLst>
          </p:cNvPr>
          <p:cNvSpPr/>
          <p:nvPr/>
        </p:nvSpPr>
        <p:spPr>
          <a:xfrm>
            <a:off x="9125665" y="3156260"/>
            <a:ext cx="918841" cy="461665"/>
          </a:xfrm>
          <a:prstGeom prst="rect">
            <a:avLst/>
          </a:prstGeom>
        </p:spPr>
        <p:txBody>
          <a:bodyPr wrap="none">
            <a:spAutoFit/>
          </a:bodyPr>
          <a:lstStyle/>
          <a:p>
            <a:r>
              <a:rPr lang="en-US" sz="2400" dirty="0">
                <a:solidFill>
                  <a:schemeClr val="bg1"/>
                </a:solidFill>
              </a:rPr>
              <a:t>+5.3%</a:t>
            </a:r>
            <a:endParaRPr lang="en-GB" sz="2400" dirty="0">
              <a:solidFill>
                <a:schemeClr val="bg1"/>
              </a:solidFill>
            </a:endParaRPr>
          </a:p>
        </p:txBody>
      </p:sp>
      <p:sp>
        <p:nvSpPr>
          <p:cNvPr id="27" name="Rectangle 26">
            <a:extLst>
              <a:ext uri="{FF2B5EF4-FFF2-40B4-BE49-F238E27FC236}">
                <a16:creationId xmlns:a16="http://schemas.microsoft.com/office/drawing/2014/main" id="{D0D8AC86-EC00-4DDD-B2A0-18E53C1AD789}"/>
              </a:ext>
            </a:extLst>
          </p:cNvPr>
          <p:cNvSpPr/>
          <p:nvPr/>
        </p:nvSpPr>
        <p:spPr>
          <a:xfrm>
            <a:off x="6880251" y="3860457"/>
            <a:ext cx="1027845" cy="461665"/>
          </a:xfrm>
          <a:prstGeom prst="rect">
            <a:avLst/>
          </a:prstGeom>
        </p:spPr>
        <p:txBody>
          <a:bodyPr wrap="none">
            <a:spAutoFit/>
          </a:bodyPr>
          <a:lstStyle/>
          <a:p>
            <a:r>
              <a:rPr lang="en-US" sz="2400" dirty="0">
                <a:solidFill>
                  <a:schemeClr val="accent2"/>
                </a:solidFill>
              </a:rPr>
              <a:t>32.5pp</a:t>
            </a:r>
            <a:endParaRPr lang="en-GB" sz="2400" dirty="0">
              <a:solidFill>
                <a:schemeClr val="accent2"/>
              </a:solidFill>
            </a:endParaRPr>
          </a:p>
        </p:txBody>
      </p:sp>
      <p:sp>
        <p:nvSpPr>
          <p:cNvPr id="28" name="Rectangle 27">
            <a:extLst>
              <a:ext uri="{FF2B5EF4-FFF2-40B4-BE49-F238E27FC236}">
                <a16:creationId xmlns:a16="http://schemas.microsoft.com/office/drawing/2014/main" id="{B2B09F35-1BDD-4D21-8B29-85F273E3EC8E}"/>
              </a:ext>
            </a:extLst>
          </p:cNvPr>
          <p:cNvSpPr/>
          <p:nvPr/>
        </p:nvSpPr>
        <p:spPr>
          <a:xfrm>
            <a:off x="8760518" y="3867997"/>
            <a:ext cx="918841" cy="461665"/>
          </a:xfrm>
          <a:prstGeom prst="rect">
            <a:avLst/>
          </a:prstGeom>
        </p:spPr>
        <p:txBody>
          <a:bodyPr wrap="none">
            <a:spAutoFit/>
          </a:bodyPr>
          <a:lstStyle/>
          <a:p>
            <a:r>
              <a:rPr lang="en-US" sz="2400" dirty="0">
                <a:solidFill>
                  <a:schemeClr val="bg1"/>
                </a:solidFill>
              </a:rPr>
              <a:t>+3.7%</a:t>
            </a:r>
            <a:endParaRPr lang="en-GB" sz="2400" dirty="0">
              <a:solidFill>
                <a:schemeClr val="bg1"/>
              </a:solidFill>
            </a:endParaRPr>
          </a:p>
        </p:txBody>
      </p:sp>
      <p:sp>
        <p:nvSpPr>
          <p:cNvPr id="29" name="Rectangle 28">
            <a:extLst>
              <a:ext uri="{FF2B5EF4-FFF2-40B4-BE49-F238E27FC236}">
                <a16:creationId xmlns:a16="http://schemas.microsoft.com/office/drawing/2014/main" id="{64E92AC2-02AD-4C9E-98E4-546E831CC95E}"/>
              </a:ext>
            </a:extLst>
          </p:cNvPr>
          <p:cNvSpPr/>
          <p:nvPr/>
        </p:nvSpPr>
        <p:spPr>
          <a:xfrm>
            <a:off x="6580293" y="4560180"/>
            <a:ext cx="1098378" cy="461665"/>
          </a:xfrm>
          <a:prstGeom prst="rect">
            <a:avLst/>
          </a:prstGeom>
        </p:spPr>
        <p:txBody>
          <a:bodyPr wrap="none">
            <a:spAutoFit/>
          </a:bodyPr>
          <a:lstStyle/>
          <a:p>
            <a:r>
              <a:rPr lang="en-US" sz="2400" dirty="0">
                <a:solidFill>
                  <a:schemeClr val="accent4"/>
                </a:solidFill>
              </a:rPr>
              <a:t>12.0pp </a:t>
            </a:r>
          </a:p>
        </p:txBody>
      </p:sp>
      <p:sp>
        <p:nvSpPr>
          <p:cNvPr id="30" name="Rectangle 29">
            <a:extLst>
              <a:ext uri="{FF2B5EF4-FFF2-40B4-BE49-F238E27FC236}">
                <a16:creationId xmlns:a16="http://schemas.microsoft.com/office/drawing/2014/main" id="{78F1B303-3205-4B06-96D3-3B2DA7A8E0F3}"/>
              </a:ext>
            </a:extLst>
          </p:cNvPr>
          <p:cNvSpPr/>
          <p:nvPr/>
        </p:nvSpPr>
        <p:spPr>
          <a:xfrm>
            <a:off x="8332810" y="4575916"/>
            <a:ext cx="918841" cy="461665"/>
          </a:xfrm>
          <a:prstGeom prst="rect">
            <a:avLst/>
          </a:prstGeom>
        </p:spPr>
        <p:txBody>
          <a:bodyPr wrap="none">
            <a:spAutoFit/>
          </a:bodyPr>
          <a:lstStyle/>
          <a:p>
            <a:r>
              <a:rPr lang="en-US" sz="2400" dirty="0">
                <a:solidFill>
                  <a:schemeClr val="bg1"/>
                </a:solidFill>
              </a:rPr>
              <a:t>+6.8%</a:t>
            </a:r>
            <a:endParaRPr lang="en-GB" sz="2400" dirty="0">
              <a:solidFill>
                <a:schemeClr val="bg1"/>
              </a:solidFill>
            </a:endParaRPr>
          </a:p>
        </p:txBody>
      </p:sp>
      <p:sp>
        <p:nvSpPr>
          <p:cNvPr id="4" name="Oval 3">
            <a:extLst>
              <a:ext uri="{FF2B5EF4-FFF2-40B4-BE49-F238E27FC236}">
                <a16:creationId xmlns:a16="http://schemas.microsoft.com/office/drawing/2014/main" id="{4574A716-330E-E493-2DFD-FBD8C039D6D1}"/>
              </a:ext>
            </a:extLst>
          </p:cNvPr>
          <p:cNvSpPr/>
          <p:nvPr/>
        </p:nvSpPr>
        <p:spPr>
          <a:xfrm>
            <a:off x="976639" y="2266943"/>
            <a:ext cx="3072000" cy="3072000"/>
          </a:xfrm>
          <a:prstGeom prst="ellipse">
            <a:avLst/>
          </a:prstGeom>
          <a:solidFill>
            <a:srgbClr val="E0E1DD"/>
          </a:solidFill>
          <a:ln w="50800" cap="flat" cmpd="sng" algn="ctr">
            <a:solidFill>
              <a:sysClr val="window" lastClr="FFFFFF"/>
            </a:solidFill>
            <a:prstDash val="solid"/>
          </a:ln>
          <a:effectLst/>
        </p:spPr>
        <p:txBody>
          <a:bodyPr rtlCol="0" anchor="ctr"/>
          <a:lstStyle/>
          <a:p>
            <a:pPr algn="ctr" defTabSz="1625478">
              <a:defRPr/>
            </a:pPr>
            <a:endParaRPr lang="en-US" sz="2400" kern="0" dirty="0">
              <a:solidFill>
                <a:prstClr val="white"/>
              </a:solidFill>
              <a:latin typeface="Arial" panose="020B0604020202020204"/>
            </a:endParaRPr>
          </a:p>
        </p:txBody>
      </p:sp>
      <p:pic>
        <p:nvPicPr>
          <p:cNvPr id="32" name="Graphic 31">
            <a:extLst>
              <a:ext uri="{FF2B5EF4-FFF2-40B4-BE49-F238E27FC236}">
                <a16:creationId xmlns:a16="http://schemas.microsoft.com/office/drawing/2014/main" id="{E35CA94A-5167-C31D-4280-547EB9A481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0567" y="3019932"/>
            <a:ext cx="1468008" cy="1404183"/>
          </a:xfrm>
          <a:prstGeom prst="rect">
            <a:avLst/>
          </a:prstGeom>
        </p:spPr>
      </p:pic>
      <p:grpSp>
        <p:nvGrpSpPr>
          <p:cNvPr id="22" name="Group 21">
            <a:extLst>
              <a:ext uri="{FF2B5EF4-FFF2-40B4-BE49-F238E27FC236}">
                <a16:creationId xmlns:a16="http://schemas.microsoft.com/office/drawing/2014/main" id="{307526D1-1F3F-C547-F133-29E507C32408}"/>
              </a:ext>
            </a:extLst>
          </p:cNvPr>
          <p:cNvGrpSpPr/>
          <p:nvPr/>
        </p:nvGrpSpPr>
        <p:grpSpPr>
          <a:xfrm>
            <a:off x="10432624" y="5445000"/>
            <a:ext cx="1195217" cy="535486"/>
            <a:chOff x="10363659" y="2689838"/>
            <a:chExt cx="1450680" cy="737442"/>
          </a:xfrm>
        </p:grpSpPr>
        <p:grpSp>
          <p:nvGrpSpPr>
            <p:cNvPr id="40" name="Group 39">
              <a:extLst>
                <a:ext uri="{FF2B5EF4-FFF2-40B4-BE49-F238E27FC236}">
                  <a16:creationId xmlns:a16="http://schemas.microsoft.com/office/drawing/2014/main" id="{DD2F293C-9C9D-6B9D-E4F3-BF7270673740}"/>
                </a:ext>
              </a:extLst>
            </p:cNvPr>
            <p:cNvGrpSpPr/>
            <p:nvPr/>
          </p:nvGrpSpPr>
          <p:grpSpPr>
            <a:xfrm>
              <a:off x="10363659" y="2827714"/>
              <a:ext cx="548641" cy="548639"/>
              <a:chOff x="2600541" y="997530"/>
              <a:chExt cx="749643" cy="749643"/>
            </a:xfrm>
          </p:grpSpPr>
          <p:sp>
            <p:nvSpPr>
              <p:cNvPr id="87" name="Trends - oval 1">
                <a:extLst>
                  <a:ext uri="{FF2B5EF4-FFF2-40B4-BE49-F238E27FC236}">
                    <a16:creationId xmlns:a16="http://schemas.microsoft.com/office/drawing/2014/main" id="{E8D5A871-7FB6-4CFA-536D-5522E7D0B564}"/>
                  </a:ext>
                </a:extLst>
              </p:cNvPr>
              <p:cNvSpPr/>
              <p:nvPr/>
            </p:nvSpPr>
            <p:spPr>
              <a:xfrm>
                <a:off x="2600541" y="997530"/>
                <a:ext cx="749643" cy="749643"/>
              </a:xfrm>
              <a:prstGeom prst="ellipse">
                <a:avLst/>
              </a:prstGeom>
              <a:gradFill>
                <a:gsLst>
                  <a:gs pos="53000">
                    <a:srgbClr val="BD3884"/>
                  </a:gs>
                  <a:gs pos="35000">
                    <a:srgbClr val="D94B7D"/>
                  </a:gs>
                  <a:gs pos="21000">
                    <a:srgbClr val="F75F75"/>
                  </a:gs>
                  <a:gs pos="5000">
                    <a:schemeClr val="accent3"/>
                  </a:gs>
                  <a:gs pos="95000">
                    <a:schemeClr val="accent5"/>
                  </a:gs>
                  <a:gs pos="84000">
                    <a:schemeClr val="accent5">
                      <a:lumMod val="89000"/>
                      <a:lumOff val="11000"/>
                    </a:schemeClr>
                  </a:gs>
                  <a:gs pos="70000">
                    <a:srgbClr val="90458E">
                      <a:lumMod val="97000"/>
                      <a:lumOff val="3000"/>
                    </a:srgbClr>
                  </a:gs>
                </a:gsLst>
                <a:lin ang="74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88" name="Rectangle: Rounded Corners 87">
                <a:extLst>
                  <a:ext uri="{FF2B5EF4-FFF2-40B4-BE49-F238E27FC236}">
                    <a16:creationId xmlns:a16="http://schemas.microsoft.com/office/drawing/2014/main" id="{A2C2A15E-596B-4E08-99B6-5B3CB11368CA}"/>
                  </a:ext>
                </a:extLst>
              </p:cNvPr>
              <p:cNvSpPr/>
              <p:nvPr/>
            </p:nvSpPr>
            <p:spPr>
              <a:xfrm>
                <a:off x="2837683" y="1079331"/>
                <a:ext cx="273222" cy="0"/>
              </a:xfrm>
              <a:prstGeom prst="roundRect">
                <a:avLst>
                  <a:gd name="adj" fmla="val 103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Condensed"/>
                  <a:ea typeface="+mn-ea"/>
                  <a:cs typeface="+mn-cs"/>
                </a:endParaRPr>
              </a:p>
            </p:txBody>
          </p:sp>
        </p:grpSp>
        <p:sp>
          <p:nvSpPr>
            <p:cNvPr id="85" name="TextBox 17">
              <a:extLst>
                <a:ext uri="{FF2B5EF4-FFF2-40B4-BE49-F238E27FC236}">
                  <a16:creationId xmlns:a16="http://schemas.microsoft.com/office/drawing/2014/main" id="{9A9DBDF6-5E63-5015-5CBE-57229B5CF41B}"/>
                </a:ext>
              </a:extLst>
            </p:cNvPr>
            <p:cNvSpPr txBox="1"/>
            <p:nvPr/>
          </p:nvSpPr>
          <p:spPr>
            <a:xfrm>
              <a:off x="10419860" y="2689838"/>
              <a:ext cx="434673" cy="584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a:t>
              </a:r>
              <a:r>
                <a:rPr lang="en-US" sz="3200" dirty="0"/>
                <a:t> </a:t>
              </a:r>
            </a:p>
          </p:txBody>
        </p:sp>
        <p:sp>
          <p:nvSpPr>
            <p:cNvPr id="86" name="TextBox 18">
              <a:extLst>
                <a:ext uri="{FF2B5EF4-FFF2-40B4-BE49-F238E27FC236}">
                  <a16:creationId xmlns:a16="http://schemas.microsoft.com/office/drawing/2014/main" id="{DC50E10D-20ED-B59A-0FBD-64B76EECE6A8}"/>
                </a:ext>
              </a:extLst>
            </p:cNvPr>
            <p:cNvSpPr txBox="1"/>
            <p:nvPr/>
          </p:nvSpPr>
          <p:spPr>
            <a:xfrm>
              <a:off x="10846412" y="2706730"/>
              <a:ext cx="967927" cy="7205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solidFill>
                    <a:srgbClr val="7030A0"/>
                  </a:solidFill>
                </a:rPr>
                <a:t>Excl. Islands</a:t>
              </a:r>
            </a:p>
          </p:txBody>
        </p:sp>
      </p:grpSp>
    </p:spTree>
    <p:extLst>
      <p:ext uri="{BB962C8B-B14F-4D97-AF65-F5344CB8AC3E}">
        <p14:creationId xmlns:p14="http://schemas.microsoft.com/office/powerpoint/2010/main" val="2988478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a8937cca-b275-4b14-9e94-a4ce9ff5087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lhgbN59gN1jBUw8ecUi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EogjqgsSCs0wkWo6ugT5w"/>
</p:tagLst>
</file>

<file path=ppt/tags/tag2.xml><?xml version="1.0" encoding="utf-8"?>
<p:tagLst xmlns:a="http://schemas.openxmlformats.org/drawingml/2006/main" xmlns:r="http://schemas.openxmlformats.org/officeDocument/2006/relationships" xmlns:p="http://schemas.openxmlformats.org/presentationml/2006/main">
  <p:tag name="IRI_VIEW_ID" val="c0d2d3ec11d941b5b94f7556b66d5bdc"/>
</p:tagLst>
</file>

<file path=ppt/tags/tag3.xml><?xml version="1.0" encoding="utf-8"?>
<p:tagLst xmlns:a="http://schemas.openxmlformats.org/drawingml/2006/main" xmlns:r="http://schemas.openxmlformats.org/officeDocument/2006/relationships" xmlns:p="http://schemas.openxmlformats.org/presentationml/2006/main">
  <p:tag name="IRI_VIEW_ID" val="c0d2d3ec11d941b5b94f7556b66d5bdc"/>
</p:tagLst>
</file>

<file path=ppt/tags/tag4.xml><?xml version="1.0" encoding="utf-8"?>
<p:tagLst xmlns:a="http://schemas.openxmlformats.org/drawingml/2006/main" xmlns:r="http://schemas.openxmlformats.org/officeDocument/2006/relationships" xmlns:p="http://schemas.openxmlformats.org/presentationml/2006/main">
  <p:tag name="IRI_VIEW_ID" val="c0d2d3ec11d941b5b94f7556b66d5bdc"/>
</p:tagLst>
</file>

<file path=ppt/tags/tag5.xml><?xml version="1.0" encoding="utf-8"?>
<p:tagLst xmlns:a="http://schemas.openxmlformats.org/drawingml/2006/main" xmlns:r="http://schemas.openxmlformats.org/officeDocument/2006/relationships" xmlns:p="http://schemas.openxmlformats.org/presentationml/2006/main">
  <p:tag name="IRI_VIEW_ID" val="c0d2d3ec11d941b5b94f7556b66d5bdc"/>
</p:tagLst>
</file>

<file path=ppt/tags/tag6.xml><?xml version="1.0" encoding="utf-8"?>
<p:tagLst xmlns:a="http://schemas.openxmlformats.org/drawingml/2006/main" xmlns:r="http://schemas.openxmlformats.org/officeDocument/2006/relationships" xmlns:p="http://schemas.openxmlformats.org/presentationml/2006/main">
  <p:tag name="IRI_VIEW_ID" val="f197b6b6a339431284c508579690427c"/>
</p:tagLst>
</file>

<file path=ppt/tags/tag7.xml><?xml version="1.0" encoding="utf-8"?>
<p:tagLst xmlns:a="http://schemas.openxmlformats.org/drawingml/2006/main" xmlns:r="http://schemas.openxmlformats.org/officeDocument/2006/relationships" xmlns:p="http://schemas.openxmlformats.org/presentationml/2006/main">
  <p:tag name="IRI_VIEW_ID" val="f197b6b6a339431284c508579690427c"/>
</p:tagLst>
</file>

<file path=ppt/tags/tag8.xml><?xml version="1.0" encoding="utf-8"?>
<p:tagLst xmlns:a="http://schemas.openxmlformats.org/drawingml/2006/main" xmlns:r="http://schemas.openxmlformats.org/officeDocument/2006/relationships" xmlns:p="http://schemas.openxmlformats.org/presentationml/2006/main">
  <p:tag name="IRI_VIEW_ID" val="f197b6b6a339431284c508579690427c"/>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ircana Template 2023">
  <a:themeElements>
    <a:clrScheme name="Custom 8">
      <a:dk1>
        <a:srgbClr val="000000"/>
      </a:dk1>
      <a:lt1>
        <a:srgbClr val="FFFFFF"/>
      </a:lt1>
      <a:dk2>
        <a:srgbClr val="4E106F"/>
      </a:dk2>
      <a:lt2>
        <a:srgbClr val="FFFFFF"/>
      </a:lt2>
      <a:accent1>
        <a:srgbClr val="4E106F"/>
      </a:accent1>
      <a:accent2>
        <a:srgbClr val="EF2A79"/>
      </a:accent2>
      <a:accent3>
        <a:srgbClr val="FF9971"/>
      </a:accent3>
      <a:accent4>
        <a:srgbClr val="FDD900"/>
      </a:accent4>
      <a:accent5>
        <a:srgbClr val="7A4C93"/>
      </a:accent5>
      <a:accent6>
        <a:srgbClr val="A687B7"/>
      </a:accent6>
      <a:hlink>
        <a:srgbClr val="EF2A79"/>
      </a:hlink>
      <a:folHlink>
        <a:srgbClr val="EF2A79"/>
      </a:folHlink>
    </a:clrScheme>
    <a:fontScheme name="IRI">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a:srgbClr val="3F3F3F"/>
    </a:custClr>
    <a:custClr name="Mid Gray">
      <a:srgbClr val="7F7F7F"/>
    </a:custClr>
    <a:custClr name="Light Gray">
      <a:srgbClr val="BFBFB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ircana Template 2023">
  <a:themeElements>
    <a:clrScheme name="Custom 8">
      <a:dk1>
        <a:srgbClr val="000000"/>
      </a:dk1>
      <a:lt1>
        <a:srgbClr val="FFFFFF"/>
      </a:lt1>
      <a:dk2>
        <a:srgbClr val="4E106F"/>
      </a:dk2>
      <a:lt2>
        <a:srgbClr val="FFFFFF"/>
      </a:lt2>
      <a:accent1>
        <a:srgbClr val="4E106F"/>
      </a:accent1>
      <a:accent2>
        <a:srgbClr val="EF2A79"/>
      </a:accent2>
      <a:accent3>
        <a:srgbClr val="FF9971"/>
      </a:accent3>
      <a:accent4>
        <a:srgbClr val="FDD900"/>
      </a:accent4>
      <a:accent5>
        <a:srgbClr val="7A4C93"/>
      </a:accent5>
      <a:accent6>
        <a:srgbClr val="A687B7"/>
      </a:accent6>
      <a:hlink>
        <a:srgbClr val="EF2A79"/>
      </a:hlink>
      <a:folHlink>
        <a:srgbClr val="EF2A79"/>
      </a:folHlink>
    </a:clrScheme>
    <a:fontScheme name="IRI">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a:srgbClr val="3F3F3F"/>
    </a:custClr>
    <a:custClr name="Mid Gray">
      <a:srgbClr val="7F7F7F"/>
    </a:custClr>
    <a:custClr name="Light Gray">
      <a:srgbClr val="BFBFB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62d0d8-86e9-4846-b0c8-3102565596f9">
      <Terms xmlns="http://schemas.microsoft.com/office/infopath/2007/PartnerControls"/>
    </lcf76f155ced4ddcb4097134ff3c332f>
    <TaxCatchAll xmlns="0b7a3957-c737-42da-99d4-36c8206721b1" xsi:nil="true"/>
    <SharedWithUsers xmlns="0b7a3957-c737-42da-99d4-36c8206721b1">
      <UserInfo>
        <DisplayName>Krish Shah</DisplayName>
        <AccountId>361</AccountId>
        <AccountType/>
      </UserInfo>
      <UserInfo>
        <DisplayName>Maddie Hall</DisplayName>
        <AccountId>196</AccountId>
        <AccountType/>
      </UserInfo>
      <UserInfo>
        <DisplayName>Phill Rees</DisplayName>
        <AccountId>360</AccountId>
        <AccountType/>
      </UserInfo>
      <UserInfo>
        <DisplayName>Keisha Ridwan</DisplayName>
        <AccountId>12</AccountId>
        <AccountType/>
      </UserInfo>
      <UserInfo>
        <DisplayName>Lynn Ritts</DisplayName>
        <AccountId>362</AccountId>
        <AccountType/>
      </UserInfo>
      <UserInfo>
        <DisplayName>Ed Sarge</DisplayName>
        <AccountId>363</AccountId>
        <AccountType/>
      </UserInfo>
      <UserInfo>
        <DisplayName>Pallavi Kadam</DisplayName>
        <AccountId>51</AccountId>
        <AccountType/>
      </UserInfo>
      <UserInfo>
        <DisplayName>Dave Janka</DisplayName>
        <AccountId>378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B8941A7CC900409217E3DD4CDB7340" ma:contentTypeVersion="12" ma:contentTypeDescription="Create a new document." ma:contentTypeScope="" ma:versionID="4b8fc1a31c6741018f6a4d7b42604c16">
  <xsd:schema xmlns:xsd="http://www.w3.org/2001/XMLSchema" xmlns:xs="http://www.w3.org/2001/XMLSchema" xmlns:p="http://schemas.microsoft.com/office/2006/metadata/properties" xmlns:ns2="1262d0d8-86e9-4846-b0c8-3102565596f9" xmlns:ns3="0b7a3957-c737-42da-99d4-36c8206721b1" targetNamespace="http://schemas.microsoft.com/office/2006/metadata/properties" ma:root="true" ma:fieldsID="3e1825ed1ed24672304f419e60f43091" ns2:_="" ns3:_="">
    <xsd:import namespace="1262d0d8-86e9-4846-b0c8-3102565596f9"/>
    <xsd:import namespace="0b7a3957-c737-42da-99d4-36c8206721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2d0d8-86e9-4846-b0c8-310256559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cf2a12-12ca-4c79-a9ff-6a8623f648a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7a3957-c737-42da-99d4-36c8206721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ca5c63-81f5-4404-9de0-05325a33d133}" ma:internalName="TaxCatchAll" ma:showField="CatchAllData" ma:web="0b7a3957-c737-42da-99d4-36c8206721b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1 6 " ? > < C u s t o m D a t a X m l W r a p p e r   x m l n s : x s d = " h t t p : / / w w w . w 3 . o r g / 2 0 0 1 / X M L S c h e m a "   x m l n s : x s i = " h t t p : / / w w w . w 3 . o r g / 2 0 0 1 / X M L S c h e m a - i n s t a n c e " >  
     < J s o n > [ ] < / J s o n >  
 < / C u s t o m D a t a X m l W r a p p e r > 
</file>

<file path=customXml/item5.xml>��< ? x m l   v e r s i o n = " 1 . 0 "   e n c o d i n g = " u t f - 1 6 " ? > < C u s t o m D a t a X m l W r a p p e r   x m l n s : x s d = " h t t p : / / w w w . w 3 . o r g / 2 0 0 1 / X M L S c h e m a "   x m l n s : x s i = " h t t p : / / w w w . w 3 . o r g / 2 0 0 1 / X M L S c h e m a - i n s t a n c e " >  
     < J s o n > [ ] < / J s o n >  
 < / C u s t o m D a t a X m l W r a p p e r > 
</file>

<file path=customXml/itemProps1.xml><?xml version="1.0" encoding="utf-8"?>
<ds:datastoreItem xmlns:ds="http://schemas.openxmlformats.org/officeDocument/2006/customXml" ds:itemID="{66001101-6CDE-47A9-ADC1-81A68CF96486}">
  <ds:schemaRefs>
    <ds:schemaRef ds:uri="b930c0d3-ad7c-4118-80fa-f26975bc6a90"/>
    <ds:schemaRef ds:uri="eee81c87-dba0-445d-8d27-e7c1c1ff00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262d0d8-86e9-4846-b0c8-3102565596f9"/>
    <ds:schemaRef ds:uri="0b7a3957-c737-42da-99d4-36c8206721b1"/>
  </ds:schemaRefs>
</ds:datastoreItem>
</file>

<file path=customXml/itemProps2.xml><?xml version="1.0" encoding="utf-8"?>
<ds:datastoreItem xmlns:ds="http://schemas.openxmlformats.org/officeDocument/2006/customXml" ds:itemID="{35261A2E-9841-4C56-B8D0-345A58051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2d0d8-86e9-4846-b0c8-3102565596f9"/>
    <ds:schemaRef ds:uri="0b7a3957-c737-42da-99d4-36c820672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069718-7262-49BC-9973-DE69CC86CADC}">
  <ds:schemaRefs>
    <ds:schemaRef ds:uri="http://schemas.microsoft.com/sharepoint/v3/contenttype/forms"/>
  </ds:schemaRefs>
</ds:datastoreItem>
</file>

<file path=customXml/itemProps4.xml><?xml version="1.0" encoding="utf-8"?>
<ds:datastoreItem xmlns:ds="http://schemas.openxmlformats.org/officeDocument/2006/customXml" ds:itemID="{1CA72E14-F0BE-4B0F-9B25-ECCDAB6B6AB6}">
  <ds:schemaRefs>
    <ds:schemaRef ds:uri="http://www.w3.org/2001/XMLSchema"/>
  </ds:schemaRefs>
</ds:datastoreItem>
</file>

<file path=customXml/itemProps5.xml><?xml version="1.0" encoding="utf-8"?>
<ds:datastoreItem xmlns:ds="http://schemas.openxmlformats.org/officeDocument/2006/customXml" ds:itemID="{39F819E7-8DC8-4750-A278-ECA796C05A14}">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178</TotalTime>
  <Words>1271</Words>
  <Application>Microsoft Office PowerPoint</Application>
  <PresentationFormat>Widescreen</PresentationFormat>
  <Paragraphs>348</Paragraphs>
  <Slides>35</Slides>
  <Notes>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7" baseType="lpstr">
      <vt:lpstr>Calibri</vt:lpstr>
      <vt:lpstr>Webdings</vt:lpstr>
      <vt:lpstr>Arial</vt:lpstr>
      <vt:lpstr>Poppins</vt:lpstr>
      <vt:lpstr>Roboto Condensed</vt:lpstr>
      <vt:lpstr>Courier New</vt:lpstr>
      <vt:lpstr>Geomanist Bold</vt:lpstr>
      <vt:lpstr>Verdana</vt:lpstr>
      <vt:lpstr>Circana Template 2023</vt:lpstr>
      <vt:lpstr>1_Circana Template 2023</vt:lpstr>
      <vt:lpstr>content</vt:lpstr>
      <vt:lpstr>think-cell Slide</vt:lpstr>
      <vt:lpstr>MARKET VIEW December 2025</vt:lpstr>
      <vt:lpstr>Study ID</vt:lpstr>
      <vt:lpstr>PowerPoint Presentation</vt:lpstr>
      <vt:lpstr>Greek Economy </vt:lpstr>
      <vt:lpstr>PowerPoint Presentation</vt:lpstr>
      <vt:lpstr>FMCG Value Sales Trend - Year 2025</vt:lpstr>
      <vt:lpstr>FMCG Value Sales Trend – Year 2025 </vt:lpstr>
      <vt:lpstr>PowerPoint Presentation</vt:lpstr>
      <vt:lpstr>FMCG Value Sales Trends per Store Type YTD</vt:lpstr>
      <vt:lpstr>FMCG Value Sales Trends per Geo YTD</vt:lpstr>
      <vt:lpstr>PowerPoint Presentation</vt:lpstr>
      <vt:lpstr>FMCG Monthly Value Growth</vt:lpstr>
      <vt:lpstr>FMCG Value Growth during Summers</vt:lpstr>
      <vt:lpstr>PowerPoint Presentation</vt:lpstr>
      <vt:lpstr>FMCG Price Trends </vt:lpstr>
      <vt:lpstr>FMCG Value and Unit Monthly Trends   </vt:lpstr>
      <vt:lpstr>PowerPoint Presentation</vt:lpstr>
      <vt:lpstr>Giga Categories Value Sales Trend</vt:lpstr>
      <vt:lpstr>Giga Categories Unit Sales Trend </vt:lpstr>
      <vt:lpstr>Categories Value Sales Trend YTD </vt:lpstr>
      <vt:lpstr>FMCG Unit Sales Trend YTD </vt:lpstr>
      <vt:lpstr>PowerPoint Presentation</vt:lpstr>
      <vt:lpstr>PL and Branded Value Shares and Trends</vt:lpstr>
      <vt:lpstr>PL Value Share per Giga Category</vt:lpstr>
      <vt:lpstr>PowerPoint Presentation</vt:lpstr>
      <vt:lpstr>%Value Sales due to Temporary Price Reduction </vt:lpstr>
      <vt:lpstr>Price per Unit per Giga Category</vt:lpstr>
      <vt:lpstr>Price per Unit per Category</vt:lpstr>
      <vt:lpstr>PowerPoint Presentation</vt:lpstr>
      <vt:lpstr>Random Weight Value Sales Trend  </vt:lpstr>
      <vt:lpstr>PowerPoint Presentation</vt:lpstr>
      <vt:lpstr>eRetail Audit Panel Turnover</vt:lpstr>
      <vt:lpstr>Mega Categories Overview</vt:lpstr>
      <vt:lpstr>Mega Categories Overview</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Circana PowerPoint Template 2023</dc:title>
  <dc:subject/>
  <dc:creator>Marketing</dc:creator>
  <cp:keywords/>
  <dc:description/>
  <cp:lastModifiedBy>Orestis Thomaidis</cp:lastModifiedBy>
  <cp:revision>53</cp:revision>
  <dcterms:created xsi:type="dcterms:W3CDTF">2023-02-06T07:05:06Z</dcterms:created>
  <dcterms:modified xsi:type="dcterms:W3CDTF">2026-01-27T10:04:01Z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lassification">
    <vt:lpwstr>Client Third Party Confidential</vt:lpwstr>
  </property>
  <property fmtid="{D5CDD505-2E9C-101B-9397-08002B2CF9AE}" pid="4" name="HeaderFooterSelection">
    <vt:lpwstr>NoHeaderFooter</vt:lpwstr>
  </property>
  <property fmtid="{D5CDD505-2E9C-101B-9397-08002B2CF9AE}" pid="5" name="ContentTypeId">
    <vt:lpwstr>0x010100C0B8941A7CC900409217E3DD4CDB7340</vt:lpwstr>
  </property>
  <property fmtid="{D5CDD505-2E9C-101B-9397-08002B2CF9AE}" pid="6" name="TitusGUID">
    <vt:lpwstr>97ce7f84-bf45-4509-860e-ba7714493bfe</vt:lpwstr>
  </property>
</Properties>
</file>